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2" r:id="rId3"/>
    <p:sldId id="269" r:id="rId4"/>
    <p:sldId id="263" r:id="rId5"/>
    <p:sldId id="268" r:id="rId6"/>
    <p:sldId id="280" r:id="rId7"/>
    <p:sldId id="292" r:id="rId8"/>
    <p:sldId id="294" r:id="rId9"/>
    <p:sldId id="1035" r:id="rId10"/>
    <p:sldId id="631" r:id="rId11"/>
    <p:sldId id="682" r:id="rId12"/>
    <p:sldId id="683" r:id="rId13"/>
    <p:sldId id="684" r:id="rId14"/>
    <p:sldId id="681" r:id="rId15"/>
    <p:sldId id="260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773E7D4-221D-1D48-A417-1E862BA6378F}">
          <p14:sldIdLst>
            <p14:sldId id="256"/>
          </p14:sldIdLst>
        </p14:section>
        <p14:section name="Cartoons" id="{01B32992-F887-A54A-BFC3-787C6E162247}">
          <p14:sldIdLst>
            <p14:sldId id="262"/>
            <p14:sldId id="269"/>
            <p14:sldId id="263"/>
            <p14:sldId id="268"/>
            <p14:sldId id="280"/>
            <p14:sldId id="292"/>
            <p14:sldId id="294"/>
            <p14:sldId id="1035"/>
            <p14:sldId id="631"/>
            <p14:sldId id="682"/>
            <p14:sldId id="683"/>
            <p14:sldId id="684"/>
            <p14:sldId id="681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2B199D-3E00-1648-B70B-3A6C681009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57449-E714-5746-9858-A1D0C516A89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5EE3A0A-8334-1545-854B-58E9E0D50E8C}" type="datetimeFigureOut">
              <a:rPr lang="en-US"/>
              <a:pPr>
                <a:defRPr/>
              </a:pPr>
              <a:t>7/22/2020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642E9E2-8300-104F-81DE-FA1EF71A6E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29A3D26-4B5A-AD43-877A-B6149367D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9A293-1EDE-594E-9174-4F66E379048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FC293-7B2D-0746-9301-CC808AAAD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C2C64EE-73B8-B34E-A9F4-137F6F549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4618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170FB600-887C-4940-9DB7-096692E5A6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3FB3F7-E31C-084C-8699-8633AC601735}" type="slidenum">
              <a:rPr lang="en-US" altLang="en-US">
                <a:latin typeface="Arial" panose="020B0604020202020204" pitchFamily="34" charset="0"/>
                <a:ea typeface="ヒラギノ角ゴ Pro W3" panose="020B0300000000000000" pitchFamily="34" charset="-128"/>
              </a:rPr>
              <a:pPr eaLnBrk="1" hangingPunct="1"/>
              <a:t>3</a:t>
            </a:fld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E5B92DEF-2D4B-3341-A670-D3E4536A66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CCB7EA22-ED5E-5345-B842-B889DBF4A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047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782588D9-47E4-0D4A-BE70-19767C0A5D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4E7B0C1-9584-CA44-A4DF-80A105560D7C}" type="slidenum">
              <a:rPr lang="en-US" altLang="en-US">
                <a:latin typeface="Arial" panose="020B0604020202020204" pitchFamily="34" charset="0"/>
                <a:ea typeface="ヒラギノ角ゴ Pro W3" panose="020B0300000000000000" pitchFamily="34" charset="-128"/>
              </a:rPr>
              <a:pPr eaLnBrk="1" hangingPunct="1"/>
              <a:t>4</a:t>
            </a:fld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20F853EB-559A-CE40-845C-7E9C4A8C14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E3D3BF65-D9A3-5643-BB33-2625EAB03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109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75594F55-F1F0-2247-9D85-20AC122812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3504A6-F893-5F49-A60B-B135CA019FC1}" type="slidenum">
              <a:rPr lang="en-US" altLang="en-US">
                <a:latin typeface="Arial" panose="020B0604020202020204" pitchFamily="34" charset="0"/>
                <a:ea typeface="ヒラギノ角ゴ Pro W3" panose="020B0300000000000000" pitchFamily="34" charset="-128"/>
              </a:rPr>
              <a:pPr eaLnBrk="1" hangingPunct="1"/>
              <a:t>5</a:t>
            </a:fld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BE9B1C37-E1A7-5A42-BCEB-87F28705B3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C550FB1F-AB55-9D40-8639-D7EEFC38A9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143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C5A43C84-AD80-3C4B-A353-B665533E64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1363" indent="-2841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1413" indent="-2270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8613" indent="-2270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5813" indent="-2270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3959AB2-F712-5A4D-BD86-3D8B4B4D3338}" type="slidenum">
              <a:rPr lang="en-US" altLang="en-US">
                <a:latin typeface="Arial" panose="020B0604020202020204" pitchFamily="34" charset="0"/>
                <a:ea typeface="ヒラギノ角ゴ Pro W3" panose="020B0300000000000000" pitchFamily="34" charset="-128"/>
              </a:rPr>
              <a:pPr eaLnBrk="1" hangingPunct="1"/>
              <a:t>6</a:t>
            </a:fld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A9EFE3CB-263C-9B4E-9CED-434305AD9A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1BE25573-59CA-F943-898B-E210AEC761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94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Fear is a big limiting factor</a:t>
            </a:r>
          </a:p>
          <a:p>
            <a:endParaRPr lang="en-US" dirty="0"/>
          </a:p>
          <a:p>
            <a:r>
              <a:rPr lang="en-US" dirty="0"/>
              <a:t>https://www.gocomics.com/speedbump/2018/11/21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AE90AD-EB59-4EE4-A82E-14C8B1AABA1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39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doonesbury.washingtonpost.com</a:t>
            </a:r>
            <a:r>
              <a:rPr lang="en-US" dirty="0"/>
              <a:t>/strip/archive/2016/05/29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AE90AD-EB59-4EE4-A82E-14C8B1AABA1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62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62A653-3034-1D46-8FF1-7C8F8BE2FB4A}"/>
              </a:ext>
            </a:extLst>
          </p:cNvPr>
          <p:cNvSpPr/>
          <p:nvPr userDrawn="1"/>
        </p:nvSpPr>
        <p:spPr>
          <a:xfrm>
            <a:off x="0" y="1300163"/>
            <a:ext cx="12192000" cy="425767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446662"/>
            <a:ext cx="10972800" cy="1982337"/>
          </a:xfrm>
        </p:spPr>
        <p:txBody>
          <a:bodyPr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52053"/>
            <a:ext cx="9144000" cy="561999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B5BE08B-C1D2-422D-87BA-E74F7A7562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17" y="4279261"/>
            <a:ext cx="1537394" cy="13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43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6E504C1-7BED-A949-8CA7-EF628380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2FD90-69C8-C14A-8BF4-8FF04A8888F8}" type="datetime1">
              <a:rPr lang="en-US"/>
              <a:pPr>
                <a:defRPr/>
              </a:pPr>
              <a:t>7/22/2020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2DB7BA-479C-DD42-99CB-2D164BC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C26E575-60CE-EF4A-9768-B4D768D5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45669-733A-914D-B5D0-CD008FE32F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49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2C3B5-76EC-4E09-BCE3-CF06DCD02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57A30-D620-453A-864B-53EC457A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56C4-7D1D-464D-9737-A6511665EEF9}" type="datetimeFigureOut">
              <a:rPr lang="en-CA" smtClean="0"/>
              <a:t>2020-07-22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8E11BC-B9B7-4409-A7A3-99E73C2DB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9F9FF-3220-48DD-BF19-8CE0743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98E6-A6D5-46EE-A60E-03EC314CCD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8071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F3891-9EFE-41D6-8892-E82E18B47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00654-3F17-4D79-AB2B-10AB9F7F1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134B0-5912-4973-98EB-620809672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E4B41-3D07-4446-94BC-D4A31AFB6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56C4-7D1D-464D-9737-A6511665EEF9}" type="datetimeFigureOut">
              <a:rPr lang="en-CA" smtClean="0"/>
              <a:t>2020-07-22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8BDB6-2E4B-4E9A-8E8C-76AECBCA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93AD2-D0AB-457C-BB07-0EDAF4576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98E6-A6D5-46EE-A60E-03EC314CCD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341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053753-CED3-FD4A-975D-6C27EB16E3FE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53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A7BFD4-018D-C64D-B673-6C7C27C3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1FFA6"/>
                </a:solidFill>
              </a:defRPr>
            </a:lvl1pPr>
          </a:lstStyle>
          <a:p>
            <a:pPr>
              <a:defRPr/>
            </a:pPr>
            <a:fld id="{20A51763-6F14-BF49-8598-F0723F17990F}" type="datetime1">
              <a:rPr lang="en-US"/>
              <a:pPr>
                <a:defRPr/>
              </a:pPr>
              <a:t>7/22/2020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7AE383-76F0-F344-B792-74E3CE48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1FFA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389547-E670-DE4F-BBDB-F763244CE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1FFA6"/>
                </a:solidFill>
              </a:defRPr>
            </a:lvl1pPr>
          </a:lstStyle>
          <a:p>
            <a:fld id="{88CDEE07-9A95-C242-A717-0B9EA7B529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78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4C325AC-0904-F442-94B0-C6A5555ED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3713" y="0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279000-A60F-7046-B508-1B750CDB5FD9}"/>
              </a:ext>
            </a:extLst>
          </p:cNvPr>
          <p:cNvSpPr/>
          <p:nvPr userDrawn="1"/>
        </p:nvSpPr>
        <p:spPr>
          <a:xfrm>
            <a:off x="4271963" y="0"/>
            <a:ext cx="79200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20" y="365125"/>
            <a:ext cx="3588224" cy="5854699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3293" y="399255"/>
            <a:ext cx="7503987" cy="5820569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2217B8A-267D-474A-8D63-E9BCB38D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8FAD90E-1A4F-D74C-8D3A-4E7A3BBED111}" type="datetime1">
              <a:rPr lang="en-US"/>
              <a:pPr>
                <a:defRPr/>
              </a:pPr>
              <a:t>7/22/2020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63352AF-7CD4-F840-B9CE-8C43AB134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DC26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B595130-8157-4C4D-935C-B4EE2307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DC269"/>
                </a:solidFill>
              </a:defRPr>
            </a:lvl1pPr>
          </a:lstStyle>
          <a:p>
            <a:fld id="{05B1289D-4A56-F74D-B223-F419EC5464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586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2CAA10E-FF4D-9F47-8508-1BC715946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0"/>
            <a:ext cx="10287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1B35BD-BA2A-BB47-A067-FC453C4D4B71}"/>
              </a:ext>
            </a:extLst>
          </p:cNvPr>
          <p:cNvSpPr/>
          <p:nvPr userDrawn="1"/>
        </p:nvSpPr>
        <p:spPr>
          <a:xfrm>
            <a:off x="6688138" y="-136525"/>
            <a:ext cx="6740525" cy="723265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7C284C-2A05-3A48-9A5F-2EBE0D9B3918}"/>
              </a:ext>
            </a:extLst>
          </p:cNvPr>
          <p:cNvSpPr/>
          <p:nvPr userDrawn="1"/>
        </p:nvSpPr>
        <p:spPr>
          <a:xfrm>
            <a:off x="0" y="0"/>
            <a:ext cx="79200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056" y="365125"/>
            <a:ext cx="3588224" cy="5854699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20" y="399255"/>
            <a:ext cx="7465322" cy="5820569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CD95E5-C028-EF4A-BEE6-A743AAE7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DC269"/>
                </a:solidFill>
              </a:defRPr>
            </a:lvl1pPr>
          </a:lstStyle>
          <a:p>
            <a:pPr>
              <a:defRPr/>
            </a:pPr>
            <a:fld id="{A66A437E-60EC-F249-9B02-E902646B97A0}" type="datetime1">
              <a:rPr lang="en-US"/>
              <a:pPr>
                <a:defRPr/>
              </a:pPr>
              <a:t>7/22/2020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F2112E7-AE84-CB4A-AA6E-1A90177DA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DC26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1D63048-F22A-BF4E-9E55-9EE1EB23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E34F1A-1EAA-B64B-870F-99C79C72B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44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6E38C-25B1-C244-B18B-74B1B769B326}"/>
              </a:ext>
            </a:extLst>
          </p:cNvPr>
          <p:cNvSpPr/>
          <p:nvPr userDrawn="1"/>
        </p:nvSpPr>
        <p:spPr>
          <a:xfrm>
            <a:off x="0" y="-195942"/>
            <a:ext cx="12192000" cy="6858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4B5BE08B-C1D2-422D-87BA-E74F7A7562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016" y="1870802"/>
            <a:ext cx="3647968" cy="311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3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383338-9258-EF4B-A910-C7F2450BD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BF89B-6F70-4FCF-B3C6-55CE9963B90A}" type="datetimeFigureOut">
              <a:rPr lang="en-US"/>
              <a:pPr>
                <a:defRPr/>
              </a:pPr>
              <a:t>7/22/2020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BBD1A-6AE3-8449-A2E0-90AD740A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9D7E3-7568-7349-A1C6-73B829E7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A2CDC-C7C3-1341-A368-D0F318BABD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01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79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206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4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36D3E00-503E-7E4F-8BCF-2329426FBF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2D4E5AE-C79A-554B-89FC-A056A705FA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B9F12-BAF9-3746-8999-AEDC891F39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A16EAF-34E0-E449-BD52-2EEC738C6E59}" type="datetime1">
              <a:rPr lang="en-US"/>
              <a:pPr>
                <a:defRPr/>
              </a:pPr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FA0A5-9304-1E4D-A7E4-333DA0959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B1F26-0B45-704F-88C2-AAC400205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107ACE4-D36D-A746-B3ED-84D2800379C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7" r:id="rId8"/>
    <p:sldLayoutId id="2147483918" r:id="rId9"/>
    <p:sldLayoutId id="2147483905" r:id="rId10"/>
    <p:sldLayoutId id="2147483926" r:id="rId11"/>
    <p:sldLayoutId id="2147483927" r:id="rId12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5DC269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DC269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DC269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DC269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DC269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DC269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DC269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DC269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DC269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5B61EAA5-51E1-BF41-8F38-BB40BBAA0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446213"/>
            <a:ext cx="10972800" cy="1982787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Outdoor Play Canada:</a:t>
            </a:r>
            <a:br>
              <a:rPr lang="en-US" altLang="en-US" sz="4000" dirty="0"/>
            </a:br>
            <a:r>
              <a:rPr lang="en-US" altLang="en-US" sz="4000" dirty="0"/>
              <a:t>Cartoons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6201"/>
            <a:ext cx="9144000" cy="66199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600200" y="0"/>
            <a:ext cx="41148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81000"/>
            <a:ext cx="2032000" cy="111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1447801"/>
            <a:ext cx="1040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by Jeff Kinney</a:t>
            </a:r>
          </a:p>
        </p:txBody>
      </p:sp>
    </p:spTree>
    <p:extLst>
      <p:ext uri="{BB962C8B-B14F-4D97-AF65-F5344CB8AC3E}">
        <p14:creationId xmlns:p14="http://schemas.microsoft.com/office/powerpoint/2010/main" val="2812670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2" b="5555"/>
          <a:stretch/>
        </p:blipFill>
        <p:spPr>
          <a:xfrm>
            <a:off x="1527810" y="62816"/>
            <a:ext cx="9140190" cy="679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30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0" b="5555"/>
          <a:stretch/>
        </p:blipFill>
        <p:spPr>
          <a:xfrm>
            <a:off x="150283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24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1" t="2222"/>
          <a:stretch/>
        </p:blipFill>
        <p:spPr>
          <a:xfrm>
            <a:off x="3860572" y="0"/>
            <a:ext cx="4493581" cy="680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29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96875"/>
            <a:ext cx="4555534" cy="6324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4369" y="27543"/>
            <a:ext cx="292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Doonesbury by </a:t>
            </a:r>
            <a:r>
              <a:rPr lang="en-US"/>
              <a:t>Gary Trudeau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6493" y="6433047"/>
            <a:ext cx="103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May 29, 2016</a:t>
            </a:r>
          </a:p>
        </p:txBody>
      </p:sp>
    </p:spTree>
    <p:extLst>
      <p:ext uri="{BB962C8B-B14F-4D97-AF65-F5344CB8AC3E}">
        <p14:creationId xmlns:p14="http://schemas.microsoft.com/office/powerpoint/2010/main" val="3482363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1B3D2-4CB6-8644-8000-F7F714846D93}"/>
              </a:ext>
            </a:extLst>
          </p:cNvPr>
          <p:cNvSpPr>
            <a:spLocks noGrp="1"/>
          </p:cNvSpPr>
          <p:nvPr>
            <p:ph type="dt" sz="quarter" idx="2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>
              <a:defRPr/>
            </a:pPr>
            <a:fld id="{5AB43193-0B4E-4719-AB5D-186E55D125FB}" type="datetime1">
              <a:rPr lang="en-US"/>
              <a:pPr>
                <a:defRPr/>
              </a:pPr>
              <a:t>7/22/2020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93A815-3123-6E4F-A85A-5868FC62A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56350"/>
            <a:ext cx="27432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5751CD-998A-924C-8E01-9687C9A93960}" type="slidenum">
              <a:rPr lang="en-US" altLang="en-US">
                <a:solidFill>
                  <a:srgbClr val="898989"/>
                </a:solidFill>
              </a:rPr>
              <a:pPr eaLnBrk="1" hangingPunct="1"/>
              <a:t>15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82A12F6-DFB4-B545-B82C-97A71734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77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1D240E42-ECDB-6B45-A00B-07E5AB425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0988" y="6343650"/>
            <a:ext cx="18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31747" name="Picture 10">
            <a:extLst>
              <a:ext uri="{FF2B5EF4-FFF2-40B4-BE49-F238E27FC236}">
                <a16:creationId xmlns:a16="http://schemas.microsoft.com/office/drawing/2014/main" id="{6A42B08B-0471-EA4A-8DA8-8B118E2A7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520825"/>
            <a:ext cx="690880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BF0DAC62-DD23-C149-9429-92553509C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0988" y="6343650"/>
            <a:ext cx="18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87440BD5-0A82-644D-939D-F3FE8737E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id="{F9639FC4-3B7C-214E-A58C-A69C7D1B3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0988" y="6343650"/>
            <a:ext cx="18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92BF5D9C-716D-C045-9B5C-46497A722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0"/>
            <a:ext cx="666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4BF02482-C98A-2949-810A-8E04C399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4925"/>
            <a:ext cx="6807200" cy="678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>
            <a:extLst>
              <a:ext uri="{FF2B5EF4-FFF2-40B4-BE49-F238E27FC236}">
                <a16:creationId xmlns:a16="http://schemas.microsoft.com/office/drawing/2014/main" id="{6F6FFDDB-5FDF-0141-99FE-FAEEB6FA2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700" y="6411913"/>
            <a:ext cx="2771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ea typeface="MS PGothic" panose="020B0600070205080204" pitchFamily="34" charset="-128"/>
              </a:rPr>
              <a:t>http://www.leunig.com.au/</a:t>
            </a:r>
          </a:p>
        </p:txBody>
      </p:sp>
      <p:pic>
        <p:nvPicPr>
          <p:cNvPr id="55299" name="Picture 4" descr="http://develop.curlyflat.net.au/images/galleries/cartoons/tv-sunrise.jpg">
            <a:extLst>
              <a:ext uri="{FF2B5EF4-FFF2-40B4-BE49-F238E27FC236}">
                <a16:creationId xmlns:a16="http://schemas.microsoft.com/office/drawing/2014/main" id="{1B42D3F7-2173-6E41-831E-D08A4FBEB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76200"/>
            <a:ext cx="11934825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A647BB9D-4AD7-7D4D-B505-008B766E1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700" y="6411913"/>
            <a:ext cx="2771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ea typeface="MS PGothic" panose="020B0600070205080204" pitchFamily="34" charset="-128"/>
              </a:rPr>
              <a:t>http://www.leunig.com.au/</a:t>
            </a:r>
          </a:p>
        </p:txBody>
      </p:sp>
      <p:pic>
        <p:nvPicPr>
          <p:cNvPr id="57347" name="Picture 4" descr="http://develop.curlyflat.net.au/images/galleries/cartoons/device.jpg">
            <a:extLst>
              <a:ext uri="{FF2B5EF4-FFF2-40B4-BE49-F238E27FC236}">
                <a16:creationId xmlns:a16="http://schemas.microsoft.com/office/drawing/2014/main" id="{BED73F4A-4679-094E-BDB6-DFD9B5D73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92075"/>
            <a:ext cx="11901487" cy="63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M. Brussoni, 2020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3" y="977897"/>
            <a:ext cx="5133975" cy="55753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D9A8A7-D631-A841-900A-711C159225EF}"/>
              </a:ext>
            </a:extLst>
          </p:cNvPr>
          <p:cNvSpPr/>
          <p:nvPr/>
        </p:nvSpPr>
        <p:spPr>
          <a:xfrm>
            <a:off x="3194862" y="114297"/>
            <a:ext cx="58022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0839" algn="ctr"/>
            <a:r>
              <a:rPr lang="en-CA" sz="4000" dirty="0">
                <a:latin typeface="+mn-lt"/>
                <a:cs typeface="Century Gothic Std"/>
              </a:rPr>
              <a:t>Anxiety-based caregiving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9566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83</Words>
  <Application>Microsoft Office PowerPoint</Application>
  <PresentationFormat>Widescreen</PresentationFormat>
  <Paragraphs>20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Outdoor Play Canada: Cartoons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Barnes</dc:creator>
  <cp:lastModifiedBy>Louise de Lannoy</cp:lastModifiedBy>
  <cp:revision>46</cp:revision>
  <dcterms:created xsi:type="dcterms:W3CDTF">2019-09-24T16:44:50Z</dcterms:created>
  <dcterms:modified xsi:type="dcterms:W3CDTF">2020-07-22T18:23:45Z</dcterms:modified>
</cp:coreProperties>
</file>