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97" r:id="rId3"/>
    <p:sldId id="257" r:id="rId4"/>
    <p:sldId id="258" r:id="rId5"/>
    <p:sldId id="277" r:id="rId6"/>
    <p:sldId id="278" r:id="rId7"/>
    <p:sldId id="279" r:id="rId8"/>
    <p:sldId id="283" r:id="rId9"/>
    <p:sldId id="273" r:id="rId10"/>
    <p:sldId id="294" r:id="rId11"/>
    <p:sldId id="274" r:id="rId12"/>
    <p:sldId id="275" r:id="rId13"/>
    <p:sldId id="295" r:id="rId14"/>
    <p:sldId id="276" r:id="rId15"/>
    <p:sldId id="261" r:id="rId16"/>
    <p:sldId id="262" r:id="rId17"/>
    <p:sldId id="284" r:id="rId18"/>
    <p:sldId id="280" r:id="rId19"/>
    <p:sldId id="267" r:id="rId20"/>
    <p:sldId id="268" r:id="rId21"/>
    <p:sldId id="293" r:id="rId22"/>
    <p:sldId id="281" r:id="rId23"/>
    <p:sldId id="282" r:id="rId24"/>
    <p:sldId id="263" r:id="rId25"/>
    <p:sldId id="264" r:id="rId26"/>
    <p:sldId id="265" r:id="rId27"/>
    <p:sldId id="266" r:id="rId28"/>
    <p:sldId id="269" r:id="rId29"/>
    <p:sldId id="270" r:id="rId30"/>
    <p:sldId id="271" r:id="rId31"/>
    <p:sldId id="272" r:id="rId32"/>
    <p:sldId id="286" r:id="rId33"/>
    <p:sldId id="287" r:id="rId34"/>
    <p:sldId id="288" r:id="rId35"/>
    <p:sldId id="289" r:id="rId36"/>
    <p:sldId id="290" r:id="rId37"/>
    <p:sldId id="291" r:id="rId38"/>
    <p:sldId id="296" r:id="rId39"/>
    <p:sldId id="260" r:id="rId40"/>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521415D9-36F7-43E2-AB2F-B90AF26B5E84}">
      <p14:sectionLst xmlns:p14="http://schemas.microsoft.com/office/powerpoint/2010/main">
        <p14:section name="Default Section" id="{D9AD3F92-0367-624F-9C5C-29581C8BCEED}">
          <p14:sldIdLst>
            <p14:sldId id="256"/>
            <p14:sldId id="297"/>
          </p14:sldIdLst>
        </p14:section>
        <p14:section name="Overview and Context" id="{97793B58-7999-454D-B617-F21AB103218B}">
          <p14:sldIdLst>
            <p14:sldId id="257"/>
            <p14:sldId id="258"/>
            <p14:sldId id="277"/>
            <p14:sldId id="278"/>
            <p14:sldId id="279"/>
          </p14:sldIdLst>
        </p14:section>
        <p14:section name="Background papers" id="{0516C822-A280-43DA-BE7E-8985675A9C43}">
          <p14:sldIdLst>
            <p14:sldId id="283"/>
            <p14:sldId id="273"/>
            <p14:sldId id="294"/>
            <p14:sldId id="274"/>
            <p14:sldId id="275"/>
            <p14:sldId id="295"/>
            <p14:sldId id="276"/>
          </p14:sldIdLst>
        </p14:section>
        <p14:section name="Process paper" id="{9D696E30-03D2-314A-AECB-FB171E44929A}">
          <p14:sldIdLst>
            <p14:sldId id="261"/>
            <p14:sldId id="262"/>
            <p14:sldId id="284"/>
          </p14:sldIdLst>
        </p14:section>
        <p14:section name="Findings" id="{47448352-64DA-4107-90BE-F3BE418B4D61}">
          <p14:sldIdLst>
            <p14:sldId id="280"/>
            <p14:sldId id="267"/>
            <p14:sldId id="268"/>
            <p14:sldId id="293"/>
            <p14:sldId id="281"/>
            <p14:sldId id="282"/>
          </p14:sldIdLst>
        </p14:section>
        <p14:section name="Recommendations" id="{514883B0-CB5F-4DE1-9F52-FA4E3C4EB6FE}">
          <p14:sldIdLst>
            <p14:sldId id="263"/>
            <p14:sldId id="264"/>
            <p14:sldId id="265"/>
            <p14:sldId id="266"/>
          </p14:sldIdLst>
        </p14:section>
        <p14:section name="Impacts" id="{A737E944-B5B0-CE4A-9210-2C2203B43CC8}">
          <p14:sldIdLst>
            <p14:sldId id="269"/>
            <p14:sldId id="270"/>
            <p14:sldId id="271"/>
            <p14:sldId id="272"/>
          </p14:sldIdLst>
        </p14:section>
        <p14:section name="Evaluation" id="{4DD36C1C-6EFA-EF48-A66D-F98EB6F013CB}">
          <p14:sldIdLst>
            <p14:sldId id="286"/>
            <p14:sldId id="287"/>
            <p14:sldId id="288"/>
            <p14:sldId id="289"/>
            <p14:sldId id="290"/>
            <p14:sldId id="291"/>
            <p14:sldId id="296"/>
            <p14:sldId id="26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13E27D-1DE4-407E-B15F-0D6C196CB60B}" v="64" dt="2020-09-03T13:10:14.5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5820"/>
  </p:normalViewPr>
  <p:slideViewPr>
    <p:cSldViewPr snapToGrid="0">
      <p:cViewPr varScale="1">
        <p:scale>
          <a:sx n="88" d="100"/>
          <a:sy n="88" d="100"/>
        </p:scale>
        <p:origin x="72" y="1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uise de Lannoy" userId="132df3615ed5df0d" providerId="LiveId" clId="{2713E27D-1DE4-407E-B15F-0D6C196CB60B}"/>
    <pc:docChg chg="undo custSel addSld modSld">
      <pc:chgData name="Louise de Lannoy" userId="132df3615ed5df0d" providerId="LiveId" clId="{2713E27D-1DE4-407E-B15F-0D6C196CB60B}" dt="2020-09-03T13:11:02.099" v="307" actId="22"/>
      <pc:docMkLst>
        <pc:docMk/>
      </pc:docMkLst>
      <pc:sldChg chg="modSp mod">
        <pc:chgData name="Louise de Lannoy" userId="132df3615ed5df0d" providerId="LiveId" clId="{2713E27D-1DE4-407E-B15F-0D6C196CB60B}" dt="2020-08-28T18:31:35.959" v="0" actId="1076"/>
        <pc:sldMkLst>
          <pc:docMk/>
          <pc:sldMk cId="0" sldId="257"/>
        </pc:sldMkLst>
        <pc:spChg chg="mod">
          <ac:chgData name="Louise de Lannoy" userId="132df3615ed5df0d" providerId="LiveId" clId="{2713E27D-1DE4-407E-B15F-0D6C196CB60B}" dt="2020-08-28T18:31:35.959" v="0" actId="1076"/>
          <ac:spMkLst>
            <pc:docMk/>
            <pc:sldMk cId="0" sldId="257"/>
            <ac:spMk id="7" creationId="{A9B316DB-80AF-4B35-AB0B-F01D3495EF26}"/>
          </ac:spMkLst>
        </pc:spChg>
      </pc:sldChg>
      <pc:sldChg chg="addSp mod">
        <pc:chgData name="Louise de Lannoy" userId="132df3615ed5df0d" providerId="LiveId" clId="{2713E27D-1DE4-407E-B15F-0D6C196CB60B}" dt="2020-08-28T18:34:22.150" v="37" actId="22"/>
        <pc:sldMkLst>
          <pc:docMk/>
          <pc:sldMk cId="0" sldId="263"/>
        </pc:sldMkLst>
        <pc:spChg chg="add">
          <ac:chgData name="Louise de Lannoy" userId="132df3615ed5df0d" providerId="LiveId" clId="{2713E27D-1DE4-407E-B15F-0D6C196CB60B}" dt="2020-08-28T18:34:22.150" v="37" actId="22"/>
          <ac:spMkLst>
            <pc:docMk/>
            <pc:sldMk cId="0" sldId="263"/>
            <ac:spMk id="2" creationId="{E0C81851-6DA7-4BC5-87A2-B838BDE45758}"/>
          </ac:spMkLst>
        </pc:spChg>
      </pc:sldChg>
      <pc:sldChg chg="addSp mod">
        <pc:chgData name="Louise de Lannoy" userId="132df3615ed5df0d" providerId="LiveId" clId="{2713E27D-1DE4-407E-B15F-0D6C196CB60B}" dt="2020-08-28T18:34:26.621" v="38" actId="22"/>
        <pc:sldMkLst>
          <pc:docMk/>
          <pc:sldMk cId="0" sldId="264"/>
        </pc:sldMkLst>
        <pc:spChg chg="add">
          <ac:chgData name="Louise de Lannoy" userId="132df3615ed5df0d" providerId="LiveId" clId="{2713E27D-1DE4-407E-B15F-0D6C196CB60B}" dt="2020-08-28T18:34:26.621" v="38" actId="22"/>
          <ac:spMkLst>
            <pc:docMk/>
            <pc:sldMk cId="0" sldId="264"/>
            <ac:spMk id="2" creationId="{A1607D05-DCA5-4995-9D9E-7547FBED30B3}"/>
          </ac:spMkLst>
        </pc:spChg>
      </pc:sldChg>
      <pc:sldChg chg="addSp mod">
        <pc:chgData name="Louise de Lannoy" userId="132df3615ed5df0d" providerId="LiveId" clId="{2713E27D-1DE4-407E-B15F-0D6C196CB60B}" dt="2020-08-28T18:34:35.732" v="39" actId="22"/>
        <pc:sldMkLst>
          <pc:docMk/>
          <pc:sldMk cId="0" sldId="265"/>
        </pc:sldMkLst>
        <pc:spChg chg="add">
          <ac:chgData name="Louise de Lannoy" userId="132df3615ed5df0d" providerId="LiveId" clId="{2713E27D-1DE4-407E-B15F-0D6C196CB60B}" dt="2020-08-28T18:34:35.732" v="39" actId="22"/>
          <ac:spMkLst>
            <pc:docMk/>
            <pc:sldMk cId="0" sldId="265"/>
            <ac:spMk id="2" creationId="{F41CDABE-0790-4062-A666-A162909F8E21}"/>
          </ac:spMkLst>
        </pc:spChg>
      </pc:sldChg>
      <pc:sldChg chg="addSp mod">
        <pc:chgData name="Louise de Lannoy" userId="132df3615ed5df0d" providerId="LiveId" clId="{2713E27D-1DE4-407E-B15F-0D6C196CB60B}" dt="2020-08-28T18:34:37.940" v="40" actId="22"/>
        <pc:sldMkLst>
          <pc:docMk/>
          <pc:sldMk cId="0" sldId="266"/>
        </pc:sldMkLst>
        <pc:spChg chg="add">
          <ac:chgData name="Louise de Lannoy" userId="132df3615ed5df0d" providerId="LiveId" clId="{2713E27D-1DE4-407E-B15F-0D6C196CB60B}" dt="2020-08-28T18:34:37.940" v="40" actId="22"/>
          <ac:spMkLst>
            <pc:docMk/>
            <pc:sldMk cId="0" sldId="266"/>
            <ac:spMk id="2" creationId="{2D2F5C33-1E0F-4161-9945-372F799AB4E9}"/>
          </ac:spMkLst>
        </pc:spChg>
      </pc:sldChg>
      <pc:sldChg chg="addSp mod">
        <pc:chgData name="Louise de Lannoy" userId="132df3615ed5df0d" providerId="LiveId" clId="{2713E27D-1DE4-407E-B15F-0D6C196CB60B}" dt="2020-08-28T18:32:18.338" v="10" actId="22"/>
        <pc:sldMkLst>
          <pc:docMk/>
          <pc:sldMk cId="0" sldId="267"/>
        </pc:sldMkLst>
        <pc:spChg chg="add">
          <ac:chgData name="Louise de Lannoy" userId="132df3615ed5df0d" providerId="LiveId" clId="{2713E27D-1DE4-407E-B15F-0D6C196CB60B}" dt="2020-08-28T18:32:18.338" v="10" actId="22"/>
          <ac:spMkLst>
            <pc:docMk/>
            <pc:sldMk cId="0" sldId="267"/>
            <ac:spMk id="2" creationId="{4DC895AD-6FFF-4689-B29E-B91D954BB43E}"/>
          </ac:spMkLst>
        </pc:spChg>
      </pc:sldChg>
      <pc:sldChg chg="addSp mod">
        <pc:chgData name="Louise de Lannoy" userId="132df3615ed5df0d" providerId="LiveId" clId="{2713E27D-1DE4-407E-B15F-0D6C196CB60B}" dt="2020-08-28T18:32:20.581" v="11" actId="22"/>
        <pc:sldMkLst>
          <pc:docMk/>
          <pc:sldMk cId="0" sldId="268"/>
        </pc:sldMkLst>
        <pc:spChg chg="add">
          <ac:chgData name="Louise de Lannoy" userId="132df3615ed5df0d" providerId="LiveId" clId="{2713E27D-1DE4-407E-B15F-0D6C196CB60B}" dt="2020-08-28T18:32:20.581" v="11" actId="22"/>
          <ac:spMkLst>
            <pc:docMk/>
            <pc:sldMk cId="0" sldId="268"/>
            <ac:spMk id="2" creationId="{CE84A3E1-6A52-4489-8FEA-A05EEF82E520}"/>
          </ac:spMkLst>
        </pc:spChg>
      </pc:sldChg>
      <pc:sldChg chg="modSp mod">
        <pc:chgData name="Louise de Lannoy" userId="132df3615ed5df0d" providerId="LiveId" clId="{2713E27D-1DE4-407E-B15F-0D6C196CB60B}" dt="2020-08-28T18:51:29.089" v="212" actId="20577"/>
        <pc:sldMkLst>
          <pc:docMk/>
          <pc:sldMk cId="0" sldId="269"/>
        </pc:sldMkLst>
        <pc:spChg chg="mod">
          <ac:chgData name="Louise de Lannoy" userId="132df3615ed5df0d" providerId="LiveId" clId="{2713E27D-1DE4-407E-B15F-0D6C196CB60B}" dt="2020-08-28T18:51:29.089" v="212" actId="20577"/>
          <ac:spMkLst>
            <pc:docMk/>
            <pc:sldMk cId="0" sldId="269"/>
            <ac:spMk id="3" creationId="{C0BBF3B5-52B9-3D4A-B2A1-7E9290D706F5}"/>
          </ac:spMkLst>
        </pc:spChg>
        <pc:spChg chg="mod">
          <ac:chgData name="Louise de Lannoy" userId="132df3615ed5df0d" providerId="LiveId" clId="{2713E27D-1DE4-407E-B15F-0D6C196CB60B}" dt="2020-08-28T18:43:40.486" v="112" actId="1037"/>
          <ac:spMkLst>
            <pc:docMk/>
            <pc:sldMk cId="0" sldId="269"/>
            <ac:spMk id="31747" creationId="{5BAE683C-F1A7-B745-AF6A-9AD072335F3F}"/>
          </ac:spMkLst>
        </pc:spChg>
      </pc:sldChg>
      <pc:sldChg chg="modSp mod">
        <pc:chgData name="Louise de Lannoy" userId="132df3615ed5df0d" providerId="LiveId" clId="{2713E27D-1DE4-407E-B15F-0D6C196CB60B}" dt="2020-08-28T18:50:54.981" v="158" actId="20577"/>
        <pc:sldMkLst>
          <pc:docMk/>
          <pc:sldMk cId="0" sldId="270"/>
        </pc:sldMkLst>
        <pc:spChg chg="mod">
          <ac:chgData name="Louise de Lannoy" userId="132df3615ed5df0d" providerId="LiveId" clId="{2713E27D-1DE4-407E-B15F-0D6C196CB60B}" dt="2020-08-28T18:50:54.981" v="158" actId="20577"/>
          <ac:spMkLst>
            <pc:docMk/>
            <pc:sldMk cId="0" sldId="270"/>
            <ac:spMk id="3" creationId="{B78603D2-6F29-CA47-937D-3F9BA8A16CEA}"/>
          </ac:spMkLst>
        </pc:spChg>
      </pc:sldChg>
      <pc:sldChg chg="modSp mod">
        <pc:chgData name="Louise de Lannoy" userId="132df3615ed5df0d" providerId="LiveId" clId="{2713E27D-1DE4-407E-B15F-0D6C196CB60B}" dt="2020-08-28T18:52:18.782" v="242" actId="20577"/>
        <pc:sldMkLst>
          <pc:docMk/>
          <pc:sldMk cId="0" sldId="271"/>
        </pc:sldMkLst>
        <pc:spChg chg="mod">
          <ac:chgData name="Louise de Lannoy" userId="132df3615ed5df0d" providerId="LiveId" clId="{2713E27D-1DE4-407E-B15F-0D6C196CB60B}" dt="2020-08-28T18:52:18.782" v="242" actId="20577"/>
          <ac:spMkLst>
            <pc:docMk/>
            <pc:sldMk cId="0" sldId="271"/>
            <ac:spMk id="3" creationId="{80EA2B09-6BA3-0543-BE44-E990C6922FC4}"/>
          </ac:spMkLst>
        </pc:spChg>
      </pc:sldChg>
      <pc:sldChg chg="modSp mod">
        <pc:chgData name="Louise de Lannoy" userId="132df3615ed5df0d" providerId="LiveId" clId="{2713E27D-1DE4-407E-B15F-0D6C196CB60B}" dt="2020-08-28T18:53:23.301" v="263" actId="20577"/>
        <pc:sldMkLst>
          <pc:docMk/>
          <pc:sldMk cId="0" sldId="272"/>
        </pc:sldMkLst>
        <pc:spChg chg="mod">
          <ac:chgData name="Louise de Lannoy" userId="132df3615ed5df0d" providerId="LiveId" clId="{2713E27D-1DE4-407E-B15F-0D6C196CB60B}" dt="2020-08-28T18:53:23.301" v="263" actId="20577"/>
          <ac:spMkLst>
            <pc:docMk/>
            <pc:sldMk cId="0" sldId="272"/>
            <ac:spMk id="3" creationId="{CE7C6819-4351-2E43-8A99-EC0B25AFE892}"/>
          </ac:spMkLst>
        </pc:spChg>
      </pc:sldChg>
      <pc:sldChg chg="addSp modSp mod">
        <pc:chgData name="Louise de Lannoy" userId="132df3615ed5df0d" providerId="LiveId" clId="{2713E27D-1DE4-407E-B15F-0D6C196CB60B}" dt="2020-08-28T18:32:14.448" v="9" actId="1036"/>
        <pc:sldMkLst>
          <pc:docMk/>
          <pc:sldMk cId="0" sldId="280"/>
        </pc:sldMkLst>
        <pc:spChg chg="add mod">
          <ac:chgData name="Louise de Lannoy" userId="132df3615ed5df0d" providerId="LiveId" clId="{2713E27D-1DE4-407E-B15F-0D6C196CB60B}" dt="2020-08-28T18:32:14.448" v="9" actId="1036"/>
          <ac:spMkLst>
            <pc:docMk/>
            <pc:sldMk cId="0" sldId="280"/>
            <ac:spMk id="2" creationId="{A49106F9-C331-46C7-A7D0-3C7FEB3A1730}"/>
          </ac:spMkLst>
        </pc:spChg>
      </pc:sldChg>
      <pc:sldChg chg="addSp mod">
        <pc:chgData name="Louise de Lannoy" userId="132df3615ed5df0d" providerId="LiveId" clId="{2713E27D-1DE4-407E-B15F-0D6C196CB60B}" dt="2020-08-28T18:34:00.965" v="35" actId="22"/>
        <pc:sldMkLst>
          <pc:docMk/>
          <pc:sldMk cId="0" sldId="281"/>
        </pc:sldMkLst>
        <pc:spChg chg="add">
          <ac:chgData name="Louise de Lannoy" userId="132df3615ed5df0d" providerId="LiveId" clId="{2713E27D-1DE4-407E-B15F-0D6C196CB60B}" dt="2020-08-28T18:34:00.965" v="35" actId="22"/>
          <ac:spMkLst>
            <pc:docMk/>
            <pc:sldMk cId="0" sldId="281"/>
            <ac:spMk id="2" creationId="{60D9C873-EF97-4933-B934-2C52F3B3E3A9}"/>
          </ac:spMkLst>
        </pc:spChg>
      </pc:sldChg>
      <pc:sldChg chg="addSp mod">
        <pc:chgData name="Louise de Lannoy" userId="132df3615ed5df0d" providerId="LiveId" clId="{2713E27D-1DE4-407E-B15F-0D6C196CB60B}" dt="2020-08-28T18:34:05.902" v="36" actId="22"/>
        <pc:sldMkLst>
          <pc:docMk/>
          <pc:sldMk cId="0" sldId="282"/>
        </pc:sldMkLst>
        <pc:spChg chg="add">
          <ac:chgData name="Louise de Lannoy" userId="132df3615ed5df0d" providerId="LiveId" clId="{2713E27D-1DE4-407E-B15F-0D6C196CB60B}" dt="2020-08-28T18:34:05.902" v="36" actId="22"/>
          <ac:spMkLst>
            <pc:docMk/>
            <pc:sldMk cId="0" sldId="282"/>
            <ac:spMk id="2" creationId="{118692D1-388F-4C2D-8CFE-2C060EE50BF7}"/>
          </ac:spMkLst>
        </pc:spChg>
      </pc:sldChg>
      <pc:sldChg chg="addSp modSp mod">
        <pc:chgData name="Louise de Lannoy" userId="132df3615ed5df0d" providerId="LiveId" clId="{2713E27D-1DE4-407E-B15F-0D6C196CB60B}" dt="2020-09-03T13:10:47.191" v="302" actId="1076"/>
        <pc:sldMkLst>
          <pc:docMk/>
          <pc:sldMk cId="0" sldId="286"/>
        </pc:sldMkLst>
        <pc:spChg chg="add mod">
          <ac:chgData name="Louise de Lannoy" userId="132df3615ed5df0d" providerId="LiveId" clId="{2713E27D-1DE4-407E-B15F-0D6C196CB60B}" dt="2020-09-03T13:10:47.191" v="302" actId="1076"/>
          <ac:spMkLst>
            <pc:docMk/>
            <pc:sldMk cId="0" sldId="286"/>
            <ac:spMk id="2" creationId="{1D42E57B-4614-4A12-96B6-E7DAA469E5DA}"/>
          </ac:spMkLst>
        </pc:spChg>
      </pc:sldChg>
      <pc:sldChg chg="addSp mod">
        <pc:chgData name="Louise de Lannoy" userId="132df3615ed5df0d" providerId="LiveId" clId="{2713E27D-1DE4-407E-B15F-0D6C196CB60B}" dt="2020-09-03T13:10:51.563" v="303" actId="22"/>
        <pc:sldMkLst>
          <pc:docMk/>
          <pc:sldMk cId="0" sldId="287"/>
        </pc:sldMkLst>
        <pc:spChg chg="add">
          <ac:chgData name="Louise de Lannoy" userId="132df3615ed5df0d" providerId="LiveId" clId="{2713E27D-1DE4-407E-B15F-0D6C196CB60B}" dt="2020-09-03T13:10:51.563" v="303" actId="22"/>
          <ac:spMkLst>
            <pc:docMk/>
            <pc:sldMk cId="0" sldId="287"/>
            <ac:spMk id="2" creationId="{F992572A-ADC4-4D61-9261-F5A028020628}"/>
          </ac:spMkLst>
        </pc:spChg>
      </pc:sldChg>
      <pc:sldChg chg="addSp mod">
        <pc:chgData name="Louise de Lannoy" userId="132df3615ed5df0d" providerId="LiveId" clId="{2713E27D-1DE4-407E-B15F-0D6C196CB60B}" dt="2020-09-03T13:10:54.749" v="304" actId="22"/>
        <pc:sldMkLst>
          <pc:docMk/>
          <pc:sldMk cId="0" sldId="288"/>
        </pc:sldMkLst>
        <pc:spChg chg="add">
          <ac:chgData name="Louise de Lannoy" userId="132df3615ed5df0d" providerId="LiveId" clId="{2713E27D-1DE4-407E-B15F-0D6C196CB60B}" dt="2020-09-03T13:10:54.749" v="304" actId="22"/>
          <ac:spMkLst>
            <pc:docMk/>
            <pc:sldMk cId="0" sldId="288"/>
            <ac:spMk id="2" creationId="{45AEB939-8DA4-45AB-B91F-550110837F35}"/>
          </ac:spMkLst>
        </pc:spChg>
      </pc:sldChg>
      <pc:sldChg chg="addSp mod">
        <pc:chgData name="Louise de Lannoy" userId="132df3615ed5df0d" providerId="LiveId" clId="{2713E27D-1DE4-407E-B15F-0D6C196CB60B}" dt="2020-09-03T13:10:57.363" v="305" actId="22"/>
        <pc:sldMkLst>
          <pc:docMk/>
          <pc:sldMk cId="3556856483" sldId="289"/>
        </pc:sldMkLst>
        <pc:spChg chg="add">
          <ac:chgData name="Louise de Lannoy" userId="132df3615ed5df0d" providerId="LiveId" clId="{2713E27D-1DE4-407E-B15F-0D6C196CB60B}" dt="2020-09-03T13:10:57.363" v="305" actId="22"/>
          <ac:spMkLst>
            <pc:docMk/>
            <pc:sldMk cId="3556856483" sldId="289"/>
            <ac:spMk id="2" creationId="{BFA79947-F435-44EF-8C07-0E97452DC7F5}"/>
          </ac:spMkLst>
        </pc:spChg>
      </pc:sldChg>
      <pc:sldChg chg="addSp mod">
        <pc:chgData name="Louise de Lannoy" userId="132df3615ed5df0d" providerId="LiveId" clId="{2713E27D-1DE4-407E-B15F-0D6C196CB60B}" dt="2020-09-03T13:10:59.791" v="306" actId="22"/>
        <pc:sldMkLst>
          <pc:docMk/>
          <pc:sldMk cId="0" sldId="290"/>
        </pc:sldMkLst>
        <pc:spChg chg="add">
          <ac:chgData name="Louise de Lannoy" userId="132df3615ed5df0d" providerId="LiveId" clId="{2713E27D-1DE4-407E-B15F-0D6C196CB60B}" dt="2020-09-03T13:10:59.791" v="306" actId="22"/>
          <ac:spMkLst>
            <pc:docMk/>
            <pc:sldMk cId="0" sldId="290"/>
            <ac:spMk id="2" creationId="{9329B830-237D-4131-ABA9-95DBAE284DE9}"/>
          </ac:spMkLst>
        </pc:spChg>
      </pc:sldChg>
      <pc:sldChg chg="addSp mod">
        <pc:chgData name="Louise de Lannoy" userId="132df3615ed5df0d" providerId="LiveId" clId="{2713E27D-1DE4-407E-B15F-0D6C196CB60B}" dt="2020-09-03T13:11:02.099" v="307" actId="22"/>
        <pc:sldMkLst>
          <pc:docMk/>
          <pc:sldMk cId="0" sldId="291"/>
        </pc:sldMkLst>
        <pc:spChg chg="add">
          <ac:chgData name="Louise de Lannoy" userId="132df3615ed5df0d" providerId="LiveId" clId="{2713E27D-1DE4-407E-B15F-0D6C196CB60B}" dt="2020-09-03T13:11:02.099" v="307" actId="22"/>
          <ac:spMkLst>
            <pc:docMk/>
            <pc:sldMk cId="0" sldId="291"/>
            <ac:spMk id="2" creationId="{FF7B8E72-2951-49EE-A1CB-1798FAB1DD3E}"/>
          </ac:spMkLst>
        </pc:spChg>
      </pc:sldChg>
      <pc:sldChg chg="addSp modSp mod">
        <pc:chgData name="Louise de Lannoy" userId="132df3615ed5df0d" providerId="LiveId" clId="{2713E27D-1DE4-407E-B15F-0D6C196CB60B}" dt="2020-08-28T18:33:40.297" v="34" actId="1035"/>
        <pc:sldMkLst>
          <pc:docMk/>
          <pc:sldMk cId="3674146197" sldId="293"/>
        </pc:sldMkLst>
        <pc:spChg chg="add mod">
          <ac:chgData name="Louise de Lannoy" userId="132df3615ed5df0d" providerId="LiveId" clId="{2713E27D-1DE4-407E-B15F-0D6C196CB60B}" dt="2020-08-28T18:33:40.297" v="34" actId="1035"/>
          <ac:spMkLst>
            <pc:docMk/>
            <pc:sldMk cId="3674146197" sldId="293"/>
            <ac:spMk id="8" creationId="{62DECFCD-9063-43B7-9A14-B01D09FDD6F8}"/>
          </ac:spMkLst>
        </pc:spChg>
      </pc:sldChg>
      <pc:sldChg chg="add">
        <pc:chgData name="Louise de Lannoy" userId="132df3615ed5df0d" providerId="LiveId" clId="{2713E27D-1DE4-407E-B15F-0D6C196CB60B}" dt="2020-08-28T20:38:17.565" v="264"/>
        <pc:sldMkLst>
          <pc:docMk/>
          <pc:sldMk cId="1258498140" sldId="297"/>
        </pc:sldMkLst>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99826E1-DDE0-4E48-BC87-B4ABF25B9F3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4B995806-F7D8-944A-979E-44512E2E59CE}"/>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D5FF5B2-A1B4-8446-BF21-8C8B12CB8FD5}" type="datetimeFigureOut">
              <a:rPr lang="en-US"/>
              <a:pPr>
                <a:defRPr/>
              </a:pPr>
              <a:t>9/3/2020</a:t>
            </a:fld>
            <a:endParaRPr lang="en-US"/>
          </a:p>
        </p:txBody>
      </p:sp>
      <p:sp>
        <p:nvSpPr>
          <p:cNvPr id="4" name="Slide Image Placeholder 3">
            <a:extLst>
              <a:ext uri="{FF2B5EF4-FFF2-40B4-BE49-F238E27FC236}">
                <a16:creationId xmlns:a16="http://schemas.microsoft.com/office/drawing/2014/main" id="{429DBA16-E34D-534E-A1F7-F8D23B3A6A7B}"/>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9E15E44-5D9D-3A4E-8808-1A01AF3D7106}"/>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EDFDF8DE-C8F1-5E44-BC9B-41FC51B7B474}"/>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2571C061-167D-CC43-B182-9B404314BC50}"/>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3280A745-A4BF-5C40-95DC-53F4E79CD5C1}" type="slidenum">
              <a:rPr lang="en-US" altLang="en-US"/>
              <a:pPr/>
              <a:t>‹#›</a:t>
            </a:fld>
            <a:endParaRPr lang="en-US" altLang="en-US"/>
          </a:p>
        </p:txBody>
      </p:sp>
    </p:spTree>
    <p:extLst>
      <p:ext uri="{BB962C8B-B14F-4D97-AF65-F5344CB8AC3E}">
        <p14:creationId xmlns:p14="http://schemas.microsoft.com/office/powerpoint/2010/main" val="10308101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284CD24-4E72-C84C-8461-42BD611F70F7}"/>
              </a:ext>
            </a:extLst>
          </p:cNvPr>
          <p:cNvSpPr/>
          <p:nvPr userDrawn="1"/>
        </p:nvSpPr>
        <p:spPr>
          <a:xfrm>
            <a:off x="0" y="1300163"/>
            <a:ext cx="12192000" cy="425767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609600" y="1446662"/>
            <a:ext cx="10972800" cy="1982337"/>
          </a:xfrm>
        </p:spPr>
        <p:txBody>
          <a:bodyPr/>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752053"/>
            <a:ext cx="9144000" cy="561999"/>
          </a:xfrm>
        </p:spPr>
        <p:txBody>
          <a:bodyPr>
            <a:normAutofit/>
          </a:bodyPr>
          <a:lstStyle>
            <a:lvl1pPr marL="0" indent="0" algn="ctr">
              <a:buNone/>
              <a:defRPr sz="2000" b="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6" name="Picture 5" descr="A close up of a logo&#10;&#10;Description automatically generated">
            <a:extLst>
              <a:ext uri="{FF2B5EF4-FFF2-40B4-BE49-F238E27FC236}">
                <a16:creationId xmlns:a16="http://schemas.microsoft.com/office/drawing/2014/main" id="{9F35E6E5-9098-4168-B243-0DF8C3B9BE23}"/>
              </a:ext>
            </a:extLst>
          </p:cNvPr>
          <p:cNvPicPr>
            <a:picLocks noChangeAspect="1"/>
          </p:cNvPicPr>
          <p:nvPr userDrawn="1"/>
        </p:nvPicPr>
        <p:blipFill>
          <a:blip r:embed="rId3">
            <a:clrChange>
              <a:clrFrom>
                <a:srgbClr val="000000"/>
              </a:clrFrom>
              <a:clrTo>
                <a:srgbClr val="000000">
                  <a:alpha val="0"/>
                </a:srgbClr>
              </a:clrTo>
            </a:clrChange>
            <a:alphaModFix/>
            <a:extLst>
              <a:ext uri="{28A0092B-C50C-407E-A947-70E740481C1C}">
                <a14:useLocalDpi xmlns:a14="http://schemas.microsoft.com/office/drawing/2010/main" val="0"/>
              </a:ext>
            </a:extLst>
          </a:blip>
          <a:stretch>
            <a:fillRect/>
          </a:stretch>
        </p:blipFill>
        <p:spPr>
          <a:xfrm>
            <a:off x="5327303" y="4314052"/>
            <a:ext cx="1537394" cy="1313369"/>
          </a:xfrm>
          <a:prstGeom prst="rect">
            <a:avLst/>
          </a:prstGeom>
        </p:spPr>
      </p:pic>
    </p:spTree>
    <p:extLst>
      <p:ext uri="{BB962C8B-B14F-4D97-AF65-F5344CB8AC3E}">
        <p14:creationId xmlns:p14="http://schemas.microsoft.com/office/powerpoint/2010/main" val="3726672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CFA470-7E9A-FD4C-B09C-1021D7B949C9}"/>
              </a:ext>
            </a:extLst>
          </p:cNvPr>
          <p:cNvSpPr/>
          <p:nvPr userDrawn="1"/>
        </p:nvSpPr>
        <p:spPr>
          <a:xfrm>
            <a:off x="0" y="6176963"/>
            <a:ext cx="12192000" cy="681037"/>
          </a:xfrm>
          <a:prstGeom prst="rect">
            <a:avLst/>
          </a:prstGeom>
          <a:solidFill>
            <a:srgbClr val="253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a:extLst>
              <a:ext uri="{FF2B5EF4-FFF2-40B4-BE49-F238E27FC236}">
                <a16:creationId xmlns:a16="http://schemas.microsoft.com/office/drawing/2014/main" id="{8C8501B9-0CBA-8845-BEE2-05BCEAEF74F1}"/>
              </a:ext>
            </a:extLst>
          </p:cNvPr>
          <p:cNvSpPr>
            <a:spLocks noGrp="1"/>
          </p:cNvSpPr>
          <p:nvPr>
            <p:ph type="dt" sz="half" idx="10"/>
          </p:nvPr>
        </p:nvSpPr>
        <p:spPr/>
        <p:txBody>
          <a:bodyPr/>
          <a:lstStyle>
            <a:lvl1pPr>
              <a:defRPr>
                <a:solidFill>
                  <a:srgbClr val="C1FFA6"/>
                </a:solidFill>
              </a:defRPr>
            </a:lvl1pPr>
          </a:lstStyle>
          <a:p>
            <a:pPr>
              <a:defRPr/>
            </a:pPr>
            <a:fld id="{2D75ED30-9ABF-8144-881C-BBDF940F2A49}" type="datetime1">
              <a:rPr lang="en-US"/>
              <a:pPr>
                <a:defRPr/>
              </a:pPr>
              <a:t>9/3/2020</a:t>
            </a:fld>
            <a:endParaRPr lang="en-US" dirty="0"/>
          </a:p>
        </p:txBody>
      </p:sp>
      <p:sp>
        <p:nvSpPr>
          <p:cNvPr id="6" name="Footer Placeholder 4">
            <a:extLst>
              <a:ext uri="{FF2B5EF4-FFF2-40B4-BE49-F238E27FC236}">
                <a16:creationId xmlns:a16="http://schemas.microsoft.com/office/drawing/2014/main" id="{06AFF79C-B490-E64E-B949-DC340240EC73}"/>
              </a:ext>
            </a:extLst>
          </p:cNvPr>
          <p:cNvSpPr>
            <a:spLocks noGrp="1"/>
          </p:cNvSpPr>
          <p:nvPr>
            <p:ph type="ftr" sz="quarter" idx="11"/>
          </p:nvPr>
        </p:nvSpPr>
        <p:spPr/>
        <p:txBody>
          <a:bodyPr/>
          <a:lstStyle>
            <a:lvl1pPr>
              <a:defRPr>
                <a:solidFill>
                  <a:srgbClr val="C1FFA6"/>
                </a:solidFill>
              </a:defRPr>
            </a:lvl1pPr>
          </a:lstStyle>
          <a:p>
            <a:pPr>
              <a:defRPr/>
            </a:pPr>
            <a:endParaRPr lang="en-US"/>
          </a:p>
        </p:txBody>
      </p:sp>
      <p:sp>
        <p:nvSpPr>
          <p:cNvPr id="7" name="Slide Number Placeholder 5">
            <a:extLst>
              <a:ext uri="{FF2B5EF4-FFF2-40B4-BE49-F238E27FC236}">
                <a16:creationId xmlns:a16="http://schemas.microsoft.com/office/drawing/2014/main" id="{31049F0C-CA92-7B45-B937-5DB2F56E509F}"/>
              </a:ext>
            </a:extLst>
          </p:cNvPr>
          <p:cNvSpPr>
            <a:spLocks noGrp="1"/>
          </p:cNvSpPr>
          <p:nvPr>
            <p:ph type="sldNum" sz="quarter" idx="12"/>
          </p:nvPr>
        </p:nvSpPr>
        <p:spPr/>
        <p:txBody>
          <a:bodyPr/>
          <a:lstStyle>
            <a:lvl1pPr>
              <a:defRPr>
                <a:solidFill>
                  <a:srgbClr val="C1FFA6"/>
                </a:solidFill>
              </a:defRPr>
            </a:lvl1pPr>
          </a:lstStyle>
          <a:p>
            <a:fld id="{BC8C2BC1-F963-AB4A-9DC9-B29AD9994CE1}" type="slidenum">
              <a:rPr lang="en-US" altLang="en-US"/>
              <a:pPr/>
              <a:t>‹#›</a:t>
            </a:fld>
            <a:endParaRPr lang="en-US" altLang="en-US"/>
          </a:p>
        </p:txBody>
      </p:sp>
    </p:spTree>
    <p:extLst>
      <p:ext uri="{BB962C8B-B14F-4D97-AF65-F5344CB8AC3E}">
        <p14:creationId xmlns:p14="http://schemas.microsoft.com/office/powerpoint/2010/main" val="2599748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FB5E7A30-98C3-6C43-8950-A92DCB982A3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63713" y="0"/>
            <a:ext cx="10287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1D6EB641-42FF-EB46-AB44-5D349B22190F}"/>
              </a:ext>
            </a:extLst>
          </p:cNvPr>
          <p:cNvSpPr/>
          <p:nvPr userDrawn="1"/>
        </p:nvSpPr>
        <p:spPr>
          <a:xfrm>
            <a:off x="4271963" y="0"/>
            <a:ext cx="792003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204720" y="365125"/>
            <a:ext cx="3588224" cy="5854699"/>
          </a:xfrm>
        </p:spPr>
        <p:txBody>
          <a:bodyPr anchor="t"/>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483293" y="399255"/>
            <a:ext cx="7503987" cy="5820569"/>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a:extLst>
              <a:ext uri="{FF2B5EF4-FFF2-40B4-BE49-F238E27FC236}">
                <a16:creationId xmlns:a16="http://schemas.microsoft.com/office/drawing/2014/main" id="{DE5F5DCA-B844-674C-97B5-A7B7E53562D4}"/>
              </a:ext>
            </a:extLst>
          </p:cNvPr>
          <p:cNvSpPr>
            <a:spLocks noGrp="1"/>
          </p:cNvSpPr>
          <p:nvPr>
            <p:ph type="dt" sz="half" idx="10"/>
          </p:nvPr>
        </p:nvSpPr>
        <p:spPr/>
        <p:txBody>
          <a:bodyPr/>
          <a:lstStyle>
            <a:lvl1pPr>
              <a:defRPr>
                <a:solidFill>
                  <a:schemeClr val="bg1"/>
                </a:solidFill>
              </a:defRPr>
            </a:lvl1pPr>
          </a:lstStyle>
          <a:p>
            <a:pPr>
              <a:defRPr/>
            </a:pPr>
            <a:fld id="{08CCB3F2-56CF-3B4C-81B2-E6CCCE92856F}" type="datetime1">
              <a:rPr lang="en-US"/>
              <a:pPr>
                <a:defRPr/>
              </a:pPr>
              <a:t>9/3/2020</a:t>
            </a:fld>
            <a:endParaRPr lang="en-US" dirty="0"/>
          </a:p>
        </p:txBody>
      </p:sp>
      <p:sp>
        <p:nvSpPr>
          <p:cNvPr id="7" name="Footer Placeholder 4">
            <a:extLst>
              <a:ext uri="{FF2B5EF4-FFF2-40B4-BE49-F238E27FC236}">
                <a16:creationId xmlns:a16="http://schemas.microsoft.com/office/drawing/2014/main" id="{385933AE-5F18-4A46-BB20-0FEA307325EC}"/>
              </a:ext>
            </a:extLst>
          </p:cNvPr>
          <p:cNvSpPr>
            <a:spLocks noGrp="1"/>
          </p:cNvSpPr>
          <p:nvPr>
            <p:ph type="ftr" sz="quarter" idx="11"/>
          </p:nvPr>
        </p:nvSpPr>
        <p:spPr/>
        <p:txBody>
          <a:bodyPr/>
          <a:lstStyle>
            <a:lvl1pPr>
              <a:defRPr>
                <a:solidFill>
                  <a:srgbClr val="5DC269"/>
                </a:solidFill>
              </a:defRPr>
            </a:lvl1pPr>
          </a:lstStyle>
          <a:p>
            <a:pPr>
              <a:defRPr/>
            </a:pPr>
            <a:endParaRPr lang="en-US"/>
          </a:p>
        </p:txBody>
      </p:sp>
      <p:sp>
        <p:nvSpPr>
          <p:cNvPr id="8" name="Slide Number Placeholder 5">
            <a:extLst>
              <a:ext uri="{FF2B5EF4-FFF2-40B4-BE49-F238E27FC236}">
                <a16:creationId xmlns:a16="http://schemas.microsoft.com/office/drawing/2014/main" id="{7599747F-4E4F-234C-8791-F5C091F6C5C2}"/>
              </a:ext>
            </a:extLst>
          </p:cNvPr>
          <p:cNvSpPr>
            <a:spLocks noGrp="1"/>
          </p:cNvSpPr>
          <p:nvPr>
            <p:ph type="sldNum" sz="quarter" idx="12"/>
          </p:nvPr>
        </p:nvSpPr>
        <p:spPr/>
        <p:txBody>
          <a:bodyPr/>
          <a:lstStyle>
            <a:lvl1pPr>
              <a:defRPr>
                <a:solidFill>
                  <a:srgbClr val="5DC269"/>
                </a:solidFill>
              </a:defRPr>
            </a:lvl1pPr>
          </a:lstStyle>
          <a:p>
            <a:fld id="{FC6FA44A-8856-8E43-9A45-CAFFF70E6B80}" type="slidenum">
              <a:rPr lang="en-US" altLang="en-US"/>
              <a:pPr/>
              <a:t>‹#›</a:t>
            </a:fld>
            <a:endParaRPr lang="en-US" altLang="en-US"/>
          </a:p>
        </p:txBody>
      </p:sp>
    </p:spTree>
    <p:extLst>
      <p:ext uri="{BB962C8B-B14F-4D97-AF65-F5344CB8AC3E}">
        <p14:creationId xmlns:p14="http://schemas.microsoft.com/office/powerpoint/2010/main" val="1217446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65E26F9A-E5B2-2848-9322-ACCDF011199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35200" y="0"/>
            <a:ext cx="10287000" cy="6858000"/>
          </a:xfrm>
          <a:prstGeom prst="rect">
            <a:avLst/>
          </a:prstGeom>
          <a:blipFill dpi="0" rotWithShape="1">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87B08051-3CB2-A242-A7C4-A2D5B6EEAA50}"/>
              </a:ext>
            </a:extLst>
          </p:cNvPr>
          <p:cNvSpPr/>
          <p:nvPr userDrawn="1"/>
        </p:nvSpPr>
        <p:spPr>
          <a:xfrm>
            <a:off x="6688138" y="-136525"/>
            <a:ext cx="6740525" cy="723265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a:extLst>
              <a:ext uri="{FF2B5EF4-FFF2-40B4-BE49-F238E27FC236}">
                <a16:creationId xmlns:a16="http://schemas.microsoft.com/office/drawing/2014/main" id="{30F59039-84E9-6E4E-BD01-E69A56052193}"/>
              </a:ext>
            </a:extLst>
          </p:cNvPr>
          <p:cNvSpPr/>
          <p:nvPr userDrawn="1"/>
        </p:nvSpPr>
        <p:spPr>
          <a:xfrm>
            <a:off x="0" y="0"/>
            <a:ext cx="792003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8399056" y="365125"/>
            <a:ext cx="3588224" cy="5854699"/>
          </a:xfrm>
        </p:spPr>
        <p:txBody>
          <a:bodyPr anchor="t"/>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204720" y="399255"/>
            <a:ext cx="7465322" cy="5820569"/>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FF2B5EF4-FFF2-40B4-BE49-F238E27FC236}">
                <a16:creationId xmlns:a16="http://schemas.microsoft.com/office/drawing/2014/main" id="{78C60FE5-2BAE-CD40-93E9-4E3FE817EE54}"/>
              </a:ext>
            </a:extLst>
          </p:cNvPr>
          <p:cNvSpPr>
            <a:spLocks noGrp="1"/>
          </p:cNvSpPr>
          <p:nvPr>
            <p:ph type="dt" sz="half" idx="10"/>
          </p:nvPr>
        </p:nvSpPr>
        <p:spPr/>
        <p:txBody>
          <a:bodyPr/>
          <a:lstStyle>
            <a:lvl1pPr>
              <a:defRPr>
                <a:solidFill>
                  <a:srgbClr val="5DC269"/>
                </a:solidFill>
              </a:defRPr>
            </a:lvl1pPr>
          </a:lstStyle>
          <a:p>
            <a:pPr>
              <a:defRPr/>
            </a:pPr>
            <a:fld id="{A8325EEC-3B05-2C42-B363-8B87667A1A63}" type="datetime1">
              <a:rPr lang="en-US"/>
              <a:pPr>
                <a:defRPr/>
              </a:pPr>
              <a:t>9/3/2020</a:t>
            </a:fld>
            <a:endParaRPr lang="en-US" dirty="0"/>
          </a:p>
        </p:txBody>
      </p:sp>
      <p:sp>
        <p:nvSpPr>
          <p:cNvPr id="8" name="Footer Placeholder 4">
            <a:extLst>
              <a:ext uri="{FF2B5EF4-FFF2-40B4-BE49-F238E27FC236}">
                <a16:creationId xmlns:a16="http://schemas.microsoft.com/office/drawing/2014/main" id="{0E3A9829-66C6-B546-B21B-10B0D3ECD6F3}"/>
              </a:ext>
            </a:extLst>
          </p:cNvPr>
          <p:cNvSpPr>
            <a:spLocks noGrp="1"/>
          </p:cNvSpPr>
          <p:nvPr>
            <p:ph type="ftr" sz="quarter" idx="11"/>
          </p:nvPr>
        </p:nvSpPr>
        <p:spPr/>
        <p:txBody>
          <a:bodyPr/>
          <a:lstStyle>
            <a:lvl1pPr>
              <a:defRPr>
                <a:solidFill>
                  <a:srgbClr val="5DC269"/>
                </a:solidFill>
              </a:defRPr>
            </a:lvl1pPr>
          </a:lstStyle>
          <a:p>
            <a:pPr>
              <a:defRPr/>
            </a:pPr>
            <a:endParaRPr lang="en-US"/>
          </a:p>
        </p:txBody>
      </p:sp>
      <p:sp>
        <p:nvSpPr>
          <p:cNvPr id="9" name="Slide Number Placeholder 5">
            <a:extLst>
              <a:ext uri="{FF2B5EF4-FFF2-40B4-BE49-F238E27FC236}">
                <a16:creationId xmlns:a16="http://schemas.microsoft.com/office/drawing/2014/main" id="{D549C282-701E-0945-8576-20F5730F4843}"/>
              </a:ext>
            </a:extLst>
          </p:cNvPr>
          <p:cNvSpPr>
            <a:spLocks noGrp="1"/>
          </p:cNvSpPr>
          <p:nvPr>
            <p:ph type="sldNum" sz="quarter" idx="12"/>
          </p:nvPr>
        </p:nvSpPr>
        <p:spPr/>
        <p:txBody>
          <a:bodyPr/>
          <a:lstStyle>
            <a:lvl1pPr>
              <a:defRPr>
                <a:solidFill>
                  <a:schemeClr val="bg1"/>
                </a:solidFill>
              </a:defRPr>
            </a:lvl1pPr>
          </a:lstStyle>
          <a:p>
            <a:fld id="{290A64EE-FB87-A547-9FF0-5D4371C0F332}" type="slidenum">
              <a:rPr lang="en-US" altLang="en-US"/>
              <a:pPr/>
              <a:t>‹#›</a:t>
            </a:fld>
            <a:endParaRPr lang="en-US" altLang="en-US"/>
          </a:p>
        </p:txBody>
      </p:sp>
    </p:spTree>
    <p:extLst>
      <p:ext uri="{BB962C8B-B14F-4D97-AF65-F5344CB8AC3E}">
        <p14:creationId xmlns:p14="http://schemas.microsoft.com/office/powerpoint/2010/main" val="52322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055086-ED28-0F47-8AD2-B85EF50DC705}"/>
              </a:ext>
            </a:extLst>
          </p:cNvPr>
          <p:cNvSpPr/>
          <p:nvPr userDrawn="1"/>
        </p:nvSpPr>
        <p:spPr>
          <a:xfrm>
            <a:off x="0" y="-195943"/>
            <a:ext cx="12192000" cy="68580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4" descr="A close up of a logo&#10;&#10;Description automatically generated">
            <a:extLst>
              <a:ext uri="{FF2B5EF4-FFF2-40B4-BE49-F238E27FC236}">
                <a16:creationId xmlns:a16="http://schemas.microsoft.com/office/drawing/2014/main" id="{76FA35C8-B77D-49EB-AC40-D3C6C6CF2201}"/>
              </a:ext>
            </a:extLst>
          </p:cNvPr>
          <p:cNvPicPr>
            <a:picLocks noChangeAspect="1"/>
          </p:cNvPicPr>
          <p:nvPr userDrawn="1"/>
        </p:nvPicPr>
        <p:blipFill>
          <a:blip r:embed="rId3">
            <a:clrChange>
              <a:clrFrom>
                <a:srgbClr val="000000"/>
              </a:clrFrom>
              <a:clrTo>
                <a:srgbClr val="000000">
                  <a:alpha val="0"/>
                </a:srgbClr>
              </a:clrTo>
            </a:clrChange>
            <a:alphaModFix/>
            <a:extLst>
              <a:ext uri="{28A0092B-C50C-407E-A947-70E740481C1C}">
                <a14:useLocalDpi xmlns:a14="http://schemas.microsoft.com/office/drawing/2010/main" val="0"/>
              </a:ext>
            </a:extLst>
          </a:blip>
          <a:stretch>
            <a:fillRect/>
          </a:stretch>
        </p:blipFill>
        <p:spPr>
          <a:xfrm>
            <a:off x="4285623" y="1882426"/>
            <a:ext cx="3620754" cy="3093148"/>
          </a:xfrm>
          <a:prstGeom prst="rect">
            <a:avLst/>
          </a:prstGeom>
        </p:spPr>
      </p:pic>
    </p:spTree>
    <p:extLst>
      <p:ext uri="{BB962C8B-B14F-4D97-AF65-F5344CB8AC3E}">
        <p14:creationId xmlns:p14="http://schemas.microsoft.com/office/powerpoint/2010/main" val="39608785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7998C34-FB30-224C-B7AE-830AD630A9C5}"/>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92D072ED-98F2-4C44-AF60-19A64104DB29}"/>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A747128-44C8-674F-98A1-89E9A14403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06EAA43-3C14-6C4C-97C2-BFF1319DD4F1}" type="datetime1">
              <a:rPr lang="en-US"/>
              <a:pPr>
                <a:defRPr/>
              </a:pPr>
              <a:t>9/3/2020</a:t>
            </a:fld>
            <a:endParaRPr lang="en-US"/>
          </a:p>
        </p:txBody>
      </p:sp>
      <p:sp>
        <p:nvSpPr>
          <p:cNvPr id="5" name="Footer Placeholder 4">
            <a:extLst>
              <a:ext uri="{FF2B5EF4-FFF2-40B4-BE49-F238E27FC236}">
                <a16:creationId xmlns:a16="http://schemas.microsoft.com/office/drawing/2014/main" id="{ED16B011-C462-064D-8DF9-0D065A6C31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0024F356-C8B4-064F-AA92-2862D63DFCC3}"/>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B41B5044-A311-AC49-839B-C2260901625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Lst>
  <p:hf hdr="0" ftr="0"/>
  <p:txStyles>
    <p:titleStyle>
      <a:lvl1pPr algn="l" rtl="0" eaLnBrk="0" fontAlgn="base" hangingPunct="0">
        <a:lnSpc>
          <a:spcPct val="90000"/>
        </a:lnSpc>
        <a:spcBef>
          <a:spcPct val="0"/>
        </a:spcBef>
        <a:spcAft>
          <a:spcPct val="0"/>
        </a:spcAft>
        <a:defRPr sz="4400" b="1" kern="1200">
          <a:solidFill>
            <a:srgbClr val="5DC269"/>
          </a:solidFill>
          <a:latin typeface="+mn-lt"/>
          <a:ea typeface="+mj-ea"/>
          <a:cs typeface="+mj-cs"/>
        </a:defRPr>
      </a:lvl1pPr>
      <a:lvl2pPr algn="l" rtl="0" eaLnBrk="0" fontAlgn="base" hangingPunct="0">
        <a:lnSpc>
          <a:spcPct val="90000"/>
        </a:lnSpc>
        <a:spcBef>
          <a:spcPct val="0"/>
        </a:spcBef>
        <a:spcAft>
          <a:spcPct val="0"/>
        </a:spcAft>
        <a:defRPr sz="4400" b="1">
          <a:solidFill>
            <a:srgbClr val="5DC269"/>
          </a:solidFill>
          <a:latin typeface="Calibri" pitchFamily="34" charset="0"/>
        </a:defRPr>
      </a:lvl2pPr>
      <a:lvl3pPr algn="l" rtl="0" eaLnBrk="0" fontAlgn="base" hangingPunct="0">
        <a:lnSpc>
          <a:spcPct val="90000"/>
        </a:lnSpc>
        <a:spcBef>
          <a:spcPct val="0"/>
        </a:spcBef>
        <a:spcAft>
          <a:spcPct val="0"/>
        </a:spcAft>
        <a:defRPr sz="4400" b="1">
          <a:solidFill>
            <a:srgbClr val="5DC269"/>
          </a:solidFill>
          <a:latin typeface="Calibri" pitchFamily="34" charset="0"/>
        </a:defRPr>
      </a:lvl3pPr>
      <a:lvl4pPr algn="l" rtl="0" eaLnBrk="0" fontAlgn="base" hangingPunct="0">
        <a:lnSpc>
          <a:spcPct val="90000"/>
        </a:lnSpc>
        <a:spcBef>
          <a:spcPct val="0"/>
        </a:spcBef>
        <a:spcAft>
          <a:spcPct val="0"/>
        </a:spcAft>
        <a:defRPr sz="4400" b="1">
          <a:solidFill>
            <a:srgbClr val="5DC269"/>
          </a:solidFill>
          <a:latin typeface="Calibri" pitchFamily="34" charset="0"/>
        </a:defRPr>
      </a:lvl4pPr>
      <a:lvl5pPr algn="l" rtl="0" eaLnBrk="0" fontAlgn="base" hangingPunct="0">
        <a:lnSpc>
          <a:spcPct val="90000"/>
        </a:lnSpc>
        <a:spcBef>
          <a:spcPct val="0"/>
        </a:spcBef>
        <a:spcAft>
          <a:spcPct val="0"/>
        </a:spcAft>
        <a:defRPr sz="4400" b="1">
          <a:solidFill>
            <a:srgbClr val="5DC269"/>
          </a:solidFill>
          <a:latin typeface="Calibri" pitchFamily="34" charset="0"/>
        </a:defRPr>
      </a:lvl5pPr>
      <a:lvl6pPr marL="457200" algn="l" rtl="0" fontAlgn="base">
        <a:lnSpc>
          <a:spcPct val="90000"/>
        </a:lnSpc>
        <a:spcBef>
          <a:spcPct val="0"/>
        </a:spcBef>
        <a:spcAft>
          <a:spcPct val="0"/>
        </a:spcAft>
        <a:defRPr sz="4400" b="1">
          <a:solidFill>
            <a:srgbClr val="5DC269"/>
          </a:solidFill>
          <a:latin typeface="Calibri" pitchFamily="34" charset="0"/>
        </a:defRPr>
      </a:lvl6pPr>
      <a:lvl7pPr marL="914400" algn="l" rtl="0" fontAlgn="base">
        <a:lnSpc>
          <a:spcPct val="90000"/>
        </a:lnSpc>
        <a:spcBef>
          <a:spcPct val="0"/>
        </a:spcBef>
        <a:spcAft>
          <a:spcPct val="0"/>
        </a:spcAft>
        <a:defRPr sz="4400" b="1">
          <a:solidFill>
            <a:srgbClr val="5DC269"/>
          </a:solidFill>
          <a:latin typeface="Calibri" pitchFamily="34" charset="0"/>
        </a:defRPr>
      </a:lvl7pPr>
      <a:lvl8pPr marL="1371600" algn="l" rtl="0" fontAlgn="base">
        <a:lnSpc>
          <a:spcPct val="90000"/>
        </a:lnSpc>
        <a:spcBef>
          <a:spcPct val="0"/>
        </a:spcBef>
        <a:spcAft>
          <a:spcPct val="0"/>
        </a:spcAft>
        <a:defRPr sz="4400" b="1">
          <a:solidFill>
            <a:srgbClr val="5DC269"/>
          </a:solidFill>
          <a:latin typeface="Calibri" pitchFamily="34" charset="0"/>
        </a:defRPr>
      </a:lvl8pPr>
      <a:lvl9pPr marL="1828800" algn="l" rtl="0" fontAlgn="base">
        <a:lnSpc>
          <a:spcPct val="90000"/>
        </a:lnSpc>
        <a:spcBef>
          <a:spcPct val="0"/>
        </a:spcBef>
        <a:spcAft>
          <a:spcPct val="0"/>
        </a:spcAft>
        <a:defRPr sz="4400" b="1">
          <a:solidFill>
            <a:srgbClr val="5DC269"/>
          </a:solidFill>
          <a:latin typeface="Calibri"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outdoorplaycanada.ca/portfolio_page/the-2015-position-statement-on-active-outdoor-play/"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outdoorplaycanada.ca/portfolio_page/the-2015-position-statement-on-active-outdoor-play/"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outdoorplaycanada.ca/portfolio_page/the-2015-position-statement-on-active-outdoor-play/"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outdoorplaycanada.ca/portfolio_page/the-2015-position-statement-on-active-outdoor-play/"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outdoorplaycanada.ca/portfolio_page/the-2015-position-statement-on-active-outdoor-play/"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outdoorplaycanada.ca/portfolio_page/the-2015-position-statement-on-active-outdoor-play/"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outdoorplaycanada.ca/portfolio_page/the-2015-position-statement-on-active-outdoor-play/"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outdoorplaycanada.ca/portfolio_page/the-2015-position-statement-on-active-outdoor-play/"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outdoorplaycanada.ca/portfolio_page/the-2015-position-statement-on-active-outdoor-play/"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bccourts.ca/jdb-txt/SC/15/17/2015BCSC1750.htm" TargetMode="External"/><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hyperlink" Target="https://www.peterboroughpublichealth.ca/wp-content/uploads/2018/06/Healthy-Outdoor-Playspaces-for-Children-afternoon.pdf"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kidactive.ca/sites/default/files/images/docs/hcp-report.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outdoorplaycanada.ca/portfolio_page/the-2015-position-statement-on-active-outdoor-play/"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ementalhealth.ca/Ottawa-Carleton/Nature-and-Why-Its-Essential-For-Kids-Brains-Information-for-Parents-and-Caregivers/index.php?m=article&amp;ID=52861"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lawson.ca/wp-content/uploads/OutdoorPlayInfoGraphic.pdf"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0.e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1.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2.e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3.e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4.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25.emf"/></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49AB3C26-2FAB-C748-98D3-5C2159513FE0}"/>
              </a:ext>
            </a:extLst>
          </p:cNvPr>
          <p:cNvSpPr>
            <a:spLocks noGrp="1"/>
          </p:cNvSpPr>
          <p:nvPr>
            <p:ph type="ctrTitle"/>
          </p:nvPr>
        </p:nvSpPr>
        <p:spPr>
          <a:xfrm>
            <a:off x="609600" y="1446213"/>
            <a:ext cx="10972800" cy="1982787"/>
          </a:xfrm>
        </p:spPr>
        <p:txBody>
          <a:bodyPr/>
          <a:lstStyle/>
          <a:p>
            <a:pPr eaLnBrk="1" hangingPunct="1"/>
            <a:br>
              <a:rPr lang="en-US" altLang="en-US" sz="4000" dirty="0"/>
            </a:br>
            <a:r>
              <a:rPr lang="en-US" altLang="en-US" sz="4000" dirty="0"/>
              <a:t> The Position Statement on Active Outdoor Play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E0C88EE-4E16-EC47-A7DF-5776D02F1E90}"/>
              </a:ext>
            </a:extLst>
          </p:cNvPr>
          <p:cNvSpPr>
            <a:spLocks noGrp="1"/>
          </p:cNvSpPr>
          <p:nvPr>
            <p:ph type="dt" sz="half" idx="10"/>
          </p:nvPr>
        </p:nvSpPr>
        <p:spPr/>
        <p:txBody>
          <a:bodyPr/>
          <a:lstStyle/>
          <a:p>
            <a:pPr>
              <a:defRPr/>
            </a:pPr>
            <a:fld id="{2D75ED30-9ABF-8144-881C-BBDF940F2A49}" type="datetime1">
              <a:rPr lang="en-US" smtClean="0"/>
              <a:pPr>
                <a:defRPr/>
              </a:pPr>
              <a:t>9/3/2020</a:t>
            </a:fld>
            <a:endParaRPr lang="en-US" dirty="0"/>
          </a:p>
        </p:txBody>
      </p:sp>
      <p:sp>
        <p:nvSpPr>
          <p:cNvPr id="5" name="Slide Number Placeholder 4">
            <a:extLst>
              <a:ext uri="{FF2B5EF4-FFF2-40B4-BE49-F238E27FC236}">
                <a16:creationId xmlns:a16="http://schemas.microsoft.com/office/drawing/2014/main" id="{5E36AE18-862E-BD48-A5F1-F79FFF28CE6B}"/>
              </a:ext>
            </a:extLst>
          </p:cNvPr>
          <p:cNvSpPr>
            <a:spLocks noGrp="1"/>
          </p:cNvSpPr>
          <p:nvPr>
            <p:ph type="sldNum" sz="quarter" idx="12"/>
          </p:nvPr>
        </p:nvSpPr>
        <p:spPr/>
        <p:txBody>
          <a:bodyPr/>
          <a:lstStyle/>
          <a:p>
            <a:fld id="{BC8C2BC1-F963-AB4A-9DC9-B29AD9994CE1}" type="slidenum">
              <a:rPr lang="en-US" altLang="en-US" smtClean="0"/>
              <a:pPr/>
              <a:t>10</a:t>
            </a:fld>
            <a:endParaRPr lang="en-US" altLang="en-US"/>
          </a:p>
        </p:txBody>
      </p:sp>
      <p:pic>
        <p:nvPicPr>
          <p:cNvPr id="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75830" y="1016986"/>
            <a:ext cx="5991354" cy="4925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4">
            <a:extLst>
              <a:ext uri="{FF2B5EF4-FFF2-40B4-BE49-F238E27FC236}">
                <a16:creationId xmlns:a16="http://schemas.microsoft.com/office/drawing/2014/main" id="{741BE0CA-E771-4788-B27D-88B573A2401A}"/>
              </a:ext>
            </a:extLst>
          </p:cNvPr>
          <p:cNvSpPr txBox="1">
            <a:spLocks noChangeArrowheads="1"/>
          </p:cNvSpPr>
          <p:nvPr/>
        </p:nvSpPr>
        <p:spPr bwMode="auto">
          <a:xfrm>
            <a:off x="2792413" y="6175375"/>
            <a:ext cx="6324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dirty="0">
                <a:solidFill>
                  <a:schemeClr val="bg1"/>
                </a:solidFill>
                <a:latin typeface="Arial" panose="020B0604020202020204" pitchFamily="34" charset="0"/>
              </a:rPr>
              <a:t>www.mdpi.com/1660-4601/12/6/6455</a:t>
            </a:r>
          </a:p>
        </p:txBody>
      </p:sp>
      <p:sp>
        <p:nvSpPr>
          <p:cNvPr id="10" name="TextBox 4">
            <a:extLst>
              <a:ext uri="{FF2B5EF4-FFF2-40B4-BE49-F238E27FC236}">
                <a16:creationId xmlns:a16="http://schemas.microsoft.com/office/drawing/2014/main" id="{6ABF35B9-E62C-41AE-8193-0852D512FAC7}"/>
              </a:ext>
            </a:extLst>
          </p:cNvPr>
          <p:cNvSpPr txBox="1">
            <a:spLocks noChangeArrowheads="1"/>
          </p:cNvSpPr>
          <p:nvPr/>
        </p:nvSpPr>
        <p:spPr bwMode="auto">
          <a:xfrm>
            <a:off x="152400" y="30729"/>
            <a:ext cx="1183821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dirty="0">
                <a:solidFill>
                  <a:srgbClr val="00B050"/>
                </a:solidFill>
                <a:latin typeface="Arial" panose="020B0604020202020204" pitchFamily="34" charset="0"/>
              </a:rPr>
              <a:t>What is the Relationship between Outdoor Time and Physical Activity, Sedentary </a:t>
            </a:r>
            <a:r>
              <a:rPr lang="en-US" altLang="en-US" sz="2400" b="1" dirty="0" err="1">
                <a:solidFill>
                  <a:srgbClr val="00B050"/>
                </a:solidFill>
                <a:latin typeface="Arial" panose="020B0604020202020204" pitchFamily="34" charset="0"/>
              </a:rPr>
              <a:t>Behaviour</a:t>
            </a:r>
            <a:r>
              <a:rPr lang="en-US" altLang="en-US" sz="2400" b="1" dirty="0">
                <a:solidFill>
                  <a:srgbClr val="00B050"/>
                </a:solidFill>
                <a:latin typeface="Arial" panose="020B0604020202020204" pitchFamily="34" charset="0"/>
              </a:rPr>
              <a:t>, and Physical Fitness in Children? A Systematic Review</a:t>
            </a:r>
          </a:p>
        </p:txBody>
      </p:sp>
    </p:spTree>
    <p:extLst>
      <p:ext uri="{BB962C8B-B14F-4D97-AF65-F5344CB8AC3E}">
        <p14:creationId xmlns:p14="http://schemas.microsoft.com/office/powerpoint/2010/main" val="2514375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A4AD95-8A3C-F444-8F00-B31A00952B19}"/>
              </a:ext>
            </a:extLst>
          </p:cNvPr>
          <p:cNvSpPr>
            <a:spLocks noGrp="1"/>
          </p:cNvSpPr>
          <p:nvPr>
            <p:ph idx="1"/>
          </p:nvPr>
        </p:nvSpPr>
        <p:spPr>
          <a:xfrm>
            <a:off x="838200" y="1362075"/>
            <a:ext cx="10515600" cy="5657850"/>
          </a:xfrm>
        </p:spPr>
        <p:txBody>
          <a:bodyPr/>
          <a:lstStyle/>
          <a:p>
            <a:pPr>
              <a:buFont typeface="Arial" charset="0"/>
              <a:buChar char="•"/>
              <a:defRPr/>
            </a:pPr>
            <a:r>
              <a:rPr lang="en-CA" altLang="en-US" sz="2400" dirty="0">
                <a:latin typeface="+mn-lt"/>
              </a:rPr>
              <a:t>The objective of this systematic review was to examine the relationship between outdoor time and: (1) physical activity, (2) cardiorespiratory fitness, (3) musculoskeletal fitness, (4) sedentary behaviour; or (5) motor skill development in children aged 3–12 years.</a:t>
            </a:r>
          </a:p>
          <a:p>
            <a:pPr>
              <a:buFont typeface="Arial" charset="0"/>
              <a:buChar char="•"/>
              <a:defRPr/>
            </a:pPr>
            <a:r>
              <a:rPr lang="en-CA" altLang="en-US" sz="2400" dirty="0">
                <a:latin typeface="+mn-lt"/>
              </a:rPr>
              <a:t>Our systematic review, based on “very low” to “moderate” quality evidence, provides consistent evidence that children aged 3–12 years who spend more time outside are more active and less sedentary. All of the included studies reported positive effects on movement behaviours. Positive findings were apparent across ages, sexes and contexts (e.g., preschool, physical education, leisure time). Our findings highlight the importance of preserving time in children’s schedules for unstructured outdoor play and also for incorporating time outdoors within structured contexts like school and childcare as a means of promoting healthy active living.</a:t>
            </a:r>
          </a:p>
          <a:p>
            <a:pPr>
              <a:buFont typeface="Arial" charset="0"/>
              <a:buChar char="•"/>
              <a:defRPr/>
            </a:pPr>
            <a:endParaRPr lang="en-CA" dirty="0"/>
          </a:p>
        </p:txBody>
      </p:sp>
      <p:sp>
        <p:nvSpPr>
          <p:cNvPr id="4" name="Date Placeholder 3">
            <a:extLst>
              <a:ext uri="{FF2B5EF4-FFF2-40B4-BE49-F238E27FC236}">
                <a16:creationId xmlns:a16="http://schemas.microsoft.com/office/drawing/2014/main" id="{B26B3AE5-3AD4-084B-BA84-84FEC375A4C7}"/>
              </a:ext>
            </a:extLst>
          </p:cNvPr>
          <p:cNvSpPr>
            <a:spLocks noGrp="1"/>
          </p:cNvSpPr>
          <p:nvPr>
            <p:ph type="dt" sz="quarter" idx="10"/>
          </p:nvPr>
        </p:nvSpPr>
        <p:spPr/>
        <p:txBody>
          <a:bodyPr/>
          <a:lstStyle/>
          <a:p>
            <a:pPr>
              <a:defRPr/>
            </a:pPr>
            <a:fld id="{107EC5FB-50D0-4E64-AFB9-0C241768C161}" type="datetime1">
              <a:rPr lang="en-US" smtClean="0"/>
              <a:pPr>
                <a:defRPr/>
              </a:pPr>
              <a:t>9/3/2020</a:t>
            </a:fld>
            <a:endParaRPr lang="en-US" dirty="0"/>
          </a:p>
        </p:txBody>
      </p:sp>
      <p:sp>
        <p:nvSpPr>
          <p:cNvPr id="5" name="Slide Number Placeholder 4">
            <a:extLst>
              <a:ext uri="{FF2B5EF4-FFF2-40B4-BE49-F238E27FC236}">
                <a16:creationId xmlns:a16="http://schemas.microsoft.com/office/drawing/2014/main" id="{D09CAE19-88B2-044F-A1DF-FA0277E551FE}"/>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E2C50A0E-7181-9346-B1C2-A16A022C9C35}" type="slidenum">
              <a:rPr lang="en-US" altLang="en-US">
                <a:solidFill>
                  <a:srgbClr val="C1FFA6"/>
                </a:solidFill>
              </a:rPr>
              <a:pPr eaLnBrk="1" hangingPunct="1"/>
              <a:t>11</a:t>
            </a:fld>
            <a:endParaRPr lang="en-US" altLang="en-US">
              <a:solidFill>
                <a:srgbClr val="C1FFA6"/>
              </a:solidFill>
            </a:endParaRPr>
          </a:p>
        </p:txBody>
      </p:sp>
      <p:sp>
        <p:nvSpPr>
          <p:cNvPr id="8" name="TextBox 4">
            <a:extLst>
              <a:ext uri="{FF2B5EF4-FFF2-40B4-BE49-F238E27FC236}">
                <a16:creationId xmlns:a16="http://schemas.microsoft.com/office/drawing/2014/main" id="{6A44BA16-9CB3-4D55-9934-F35E59E9D34E}"/>
              </a:ext>
            </a:extLst>
          </p:cNvPr>
          <p:cNvSpPr txBox="1">
            <a:spLocks noChangeArrowheads="1"/>
          </p:cNvSpPr>
          <p:nvPr/>
        </p:nvSpPr>
        <p:spPr bwMode="auto">
          <a:xfrm>
            <a:off x="2792413" y="6175375"/>
            <a:ext cx="6324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dirty="0">
                <a:solidFill>
                  <a:schemeClr val="bg1"/>
                </a:solidFill>
                <a:latin typeface="Arial" panose="020B0604020202020204" pitchFamily="34" charset="0"/>
              </a:rPr>
              <a:t>www.mdpi.com/1660-4601/12/6/6455</a:t>
            </a:r>
          </a:p>
        </p:txBody>
      </p:sp>
      <p:sp>
        <p:nvSpPr>
          <p:cNvPr id="9" name="TextBox 4">
            <a:extLst>
              <a:ext uri="{FF2B5EF4-FFF2-40B4-BE49-F238E27FC236}">
                <a16:creationId xmlns:a16="http://schemas.microsoft.com/office/drawing/2014/main" id="{16CA8287-B45F-43EC-A98A-0706FED065CB}"/>
              </a:ext>
            </a:extLst>
          </p:cNvPr>
          <p:cNvSpPr txBox="1">
            <a:spLocks noChangeArrowheads="1"/>
          </p:cNvSpPr>
          <p:nvPr/>
        </p:nvSpPr>
        <p:spPr bwMode="auto">
          <a:xfrm>
            <a:off x="35606" y="136525"/>
            <a:ext cx="1183821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dirty="0">
                <a:solidFill>
                  <a:srgbClr val="00B050"/>
                </a:solidFill>
                <a:latin typeface="Arial" panose="020B0604020202020204" pitchFamily="34" charset="0"/>
              </a:rPr>
              <a:t>What is the Relationship between Outdoor Time and Physical Activity, Sedentary </a:t>
            </a:r>
            <a:r>
              <a:rPr lang="en-US" altLang="en-US" sz="2400" b="1" dirty="0" err="1">
                <a:solidFill>
                  <a:srgbClr val="00B050"/>
                </a:solidFill>
                <a:latin typeface="Arial" panose="020B0604020202020204" pitchFamily="34" charset="0"/>
              </a:rPr>
              <a:t>Behaviour</a:t>
            </a:r>
            <a:r>
              <a:rPr lang="en-US" altLang="en-US" sz="2400" b="1" dirty="0">
                <a:solidFill>
                  <a:srgbClr val="00B050"/>
                </a:solidFill>
                <a:latin typeface="Arial" panose="020B0604020202020204" pitchFamily="34" charset="0"/>
              </a:rPr>
              <a:t>, and Physical Fitness in Children? A Systematic Review</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662C309B-1407-EF41-8C90-1CF2BF127773}"/>
              </a:ext>
            </a:extLst>
          </p:cNvPr>
          <p:cNvSpPr>
            <a:spLocks noGrp="1"/>
          </p:cNvSpPr>
          <p:nvPr>
            <p:ph type="title"/>
          </p:nvPr>
        </p:nvSpPr>
        <p:spPr/>
        <p:txBody>
          <a:bodyPr/>
          <a:lstStyle/>
          <a:p>
            <a:r>
              <a:rPr lang="en-CA" altLang="en-US"/>
              <a:t>Systematic review (2)</a:t>
            </a:r>
          </a:p>
        </p:txBody>
      </p:sp>
      <p:sp>
        <p:nvSpPr>
          <p:cNvPr id="4" name="Date Placeholder 3">
            <a:extLst>
              <a:ext uri="{FF2B5EF4-FFF2-40B4-BE49-F238E27FC236}">
                <a16:creationId xmlns:a16="http://schemas.microsoft.com/office/drawing/2014/main" id="{1638A232-A5A0-874D-9DFD-E542CE1B30BB}"/>
              </a:ext>
            </a:extLst>
          </p:cNvPr>
          <p:cNvSpPr>
            <a:spLocks noGrp="1"/>
          </p:cNvSpPr>
          <p:nvPr>
            <p:ph type="dt" sz="quarter" idx="10"/>
          </p:nvPr>
        </p:nvSpPr>
        <p:spPr/>
        <p:txBody>
          <a:bodyPr/>
          <a:lstStyle/>
          <a:p>
            <a:pPr>
              <a:defRPr/>
            </a:pPr>
            <a:fld id="{107EC5FB-50D0-4E64-AFB9-0C241768C161}" type="datetime1">
              <a:rPr lang="en-US" smtClean="0"/>
              <a:pPr>
                <a:defRPr/>
              </a:pPr>
              <a:t>9/3/2020</a:t>
            </a:fld>
            <a:endParaRPr lang="en-US" dirty="0"/>
          </a:p>
        </p:txBody>
      </p:sp>
      <p:sp>
        <p:nvSpPr>
          <p:cNvPr id="5" name="Slide Number Placeholder 4">
            <a:extLst>
              <a:ext uri="{FF2B5EF4-FFF2-40B4-BE49-F238E27FC236}">
                <a16:creationId xmlns:a16="http://schemas.microsoft.com/office/drawing/2014/main" id="{3CAD1CA7-4B61-5441-8580-D43E26B37033}"/>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B2AD756C-AB4C-D94E-A5B0-D79E9B6FA2F8}" type="slidenum">
              <a:rPr lang="en-US" altLang="en-US">
                <a:solidFill>
                  <a:srgbClr val="C1FFA6"/>
                </a:solidFill>
              </a:rPr>
              <a:pPr eaLnBrk="1" hangingPunct="1"/>
              <a:t>12</a:t>
            </a:fld>
            <a:endParaRPr lang="en-US" altLang="en-US">
              <a:solidFill>
                <a:srgbClr val="C1FFA6"/>
              </a:solidFill>
            </a:endParaRPr>
          </a:p>
        </p:txBody>
      </p:sp>
      <p:pic>
        <p:nvPicPr>
          <p:cNvPr id="10245" name="Picture 2">
            <a:extLst>
              <a:ext uri="{FF2B5EF4-FFF2-40B4-BE49-F238E27FC236}">
                <a16:creationId xmlns:a16="http://schemas.microsoft.com/office/drawing/2014/main" id="{82C91DDF-6DD9-3F4C-A74B-E4A078AE35C0}"/>
              </a:ext>
            </a:extLst>
          </p:cNvPr>
          <p:cNvPicPr>
            <a:picLocks noChangeAspect="1"/>
          </p:cNvPicPr>
          <p:nvPr/>
        </p:nvPicPr>
        <p:blipFill>
          <a:blip r:embed="rId2">
            <a:extLst>
              <a:ext uri="{28A0092B-C50C-407E-A947-70E740481C1C}">
                <a14:useLocalDpi xmlns:a14="http://schemas.microsoft.com/office/drawing/2010/main" val="0"/>
              </a:ext>
            </a:extLst>
          </a:blip>
          <a:srcRect t="10167" b="24399"/>
          <a:stretch>
            <a:fillRect/>
          </a:stretch>
        </p:blipFill>
        <p:spPr bwMode="auto">
          <a:xfrm>
            <a:off x="1835150" y="1562100"/>
            <a:ext cx="8305800" cy="396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Box 4">
            <a:extLst>
              <a:ext uri="{FF2B5EF4-FFF2-40B4-BE49-F238E27FC236}">
                <a16:creationId xmlns:a16="http://schemas.microsoft.com/office/drawing/2014/main" id="{24F8AD05-C297-A346-9CA4-875873178707}"/>
              </a:ext>
            </a:extLst>
          </p:cNvPr>
          <p:cNvSpPr txBox="1">
            <a:spLocks noChangeArrowheads="1"/>
          </p:cNvSpPr>
          <p:nvPr/>
        </p:nvSpPr>
        <p:spPr bwMode="auto">
          <a:xfrm>
            <a:off x="2825750" y="6237516"/>
            <a:ext cx="6324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dirty="0">
                <a:solidFill>
                  <a:schemeClr val="bg1"/>
                </a:solidFill>
                <a:latin typeface="Arial" panose="020B0604020202020204" pitchFamily="34" charset="0"/>
              </a:rPr>
              <a:t>www.mdpi.com/1660-4601/12/6/6423</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6085BBE-5A21-264E-B0D6-F446CE50FD55}"/>
              </a:ext>
            </a:extLst>
          </p:cNvPr>
          <p:cNvSpPr>
            <a:spLocks noGrp="1"/>
          </p:cNvSpPr>
          <p:nvPr>
            <p:ph type="dt" sz="half" idx="10"/>
          </p:nvPr>
        </p:nvSpPr>
        <p:spPr/>
        <p:txBody>
          <a:bodyPr/>
          <a:lstStyle/>
          <a:p>
            <a:pPr>
              <a:defRPr/>
            </a:pPr>
            <a:fld id="{2D75ED30-9ABF-8144-881C-BBDF940F2A49}" type="datetime1">
              <a:rPr lang="en-US" smtClean="0"/>
              <a:pPr>
                <a:defRPr/>
              </a:pPr>
              <a:t>9/3/2020</a:t>
            </a:fld>
            <a:endParaRPr lang="en-US" dirty="0"/>
          </a:p>
        </p:txBody>
      </p:sp>
      <p:sp>
        <p:nvSpPr>
          <p:cNvPr id="5" name="Slide Number Placeholder 4">
            <a:extLst>
              <a:ext uri="{FF2B5EF4-FFF2-40B4-BE49-F238E27FC236}">
                <a16:creationId xmlns:a16="http://schemas.microsoft.com/office/drawing/2014/main" id="{7E83012A-F17F-3F40-8BAE-B5593E991F90}"/>
              </a:ext>
            </a:extLst>
          </p:cNvPr>
          <p:cNvSpPr>
            <a:spLocks noGrp="1"/>
          </p:cNvSpPr>
          <p:nvPr>
            <p:ph type="sldNum" sz="quarter" idx="12"/>
          </p:nvPr>
        </p:nvSpPr>
        <p:spPr/>
        <p:txBody>
          <a:bodyPr/>
          <a:lstStyle/>
          <a:p>
            <a:fld id="{BC8C2BC1-F963-AB4A-9DC9-B29AD9994CE1}" type="slidenum">
              <a:rPr lang="en-US" altLang="en-US" smtClean="0"/>
              <a:pPr/>
              <a:t>13</a:t>
            </a:fld>
            <a:endParaRPr lang="en-US" altLang="en-US"/>
          </a:p>
        </p:txBody>
      </p:sp>
      <p:pic>
        <p:nvPicPr>
          <p:cNvPr id="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67472" y="1350836"/>
            <a:ext cx="8520112" cy="383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4">
            <a:extLst>
              <a:ext uri="{FF2B5EF4-FFF2-40B4-BE49-F238E27FC236}">
                <a16:creationId xmlns:a16="http://schemas.microsoft.com/office/drawing/2014/main" id="{9FE6B95E-D767-409B-880F-F2BDB60D15AE}"/>
              </a:ext>
            </a:extLst>
          </p:cNvPr>
          <p:cNvSpPr txBox="1">
            <a:spLocks noChangeArrowheads="1"/>
          </p:cNvSpPr>
          <p:nvPr/>
        </p:nvSpPr>
        <p:spPr bwMode="auto">
          <a:xfrm>
            <a:off x="152400" y="134143"/>
            <a:ext cx="1183821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dirty="0">
                <a:solidFill>
                  <a:srgbClr val="00B050"/>
                </a:solidFill>
                <a:latin typeface="Arial" panose="020B0604020202020204" pitchFamily="34" charset="0"/>
              </a:rPr>
              <a:t>What is the Relationship between Risky Outdoor Play and Health in Children? A Systematic Review</a:t>
            </a:r>
          </a:p>
        </p:txBody>
      </p:sp>
      <p:sp>
        <p:nvSpPr>
          <p:cNvPr id="9" name="TextBox 4">
            <a:extLst>
              <a:ext uri="{FF2B5EF4-FFF2-40B4-BE49-F238E27FC236}">
                <a16:creationId xmlns:a16="http://schemas.microsoft.com/office/drawing/2014/main" id="{61DE2C8E-6C08-4F96-AE8B-4F0AEC2C0430}"/>
              </a:ext>
            </a:extLst>
          </p:cNvPr>
          <p:cNvSpPr txBox="1">
            <a:spLocks noChangeArrowheads="1"/>
          </p:cNvSpPr>
          <p:nvPr/>
        </p:nvSpPr>
        <p:spPr bwMode="auto">
          <a:xfrm>
            <a:off x="2825750" y="6172200"/>
            <a:ext cx="6324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dirty="0">
                <a:solidFill>
                  <a:schemeClr val="bg1"/>
                </a:solidFill>
                <a:latin typeface="Arial" panose="020B0604020202020204" pitchFamily="34" charset="0"/>
              </a:rPr>
              <a:t>www.mdpi.com/1660-4601/12/6/6423</a:t>
            </a:r>
          </a:p>
        </p:txBody>
      </p:sp>
    </p:spTree>
    <p:extLst>
      <p:ext uri="{BB962C8B-B14F-4D97-AF65-F5344CB8AC3E}">
        <p14:creationId xmlns:p14="http://schemas.microsoft.com/office/powerpoint/2010/main" val="1820718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72E379-E5D8-8445-B5C6-21825B99C472}"/>
              </a:ext>
            </a:extLst>
          </p:cNvPr>
          <p:cNvSpPr>
            <a:spLocks noGrp="1"/>
          </p:cNvSpPr>
          <p:nvPr>
            <p:ph idx="1"/>
          </p:nvPr>
        </p:nvSpPr>
        <p:spPr>
          <a:xfrm>
            <a:off x="813707" y="1511528"/>
            <a:ext cx="10515600" cy="5930900"/>
          </a:xfrm>
        </p:spPr>
        <p:txBody>
          <a:bodyPr/>
          <a:lstStyle/>
          <a:p>
            <a:pPr>
              <a:buFont typeface="Arial" charset="0"/>
              <a:buChar char="•"/>
              <a:defRPr/>
            </a:pPr>
            <a:r>
              <a:rPr lang="en-CA" altLang="en-US" sz="2400" dirty="0">
                <a:latin typeface="+mn-lt"/>
              </a:rPr>
              <a:t>We sought to conduct a systematic review to examine the relationship between risky outdoor play and health in children, in order to inform the debate regarding its benefits and harms.</a:t>
            </a:r>
          </a:p>
          <a:p>
            <a:pPr>
              <a:buFont typeface="Arial" charset="0"/>
              <a:buChar char="•"/>
              <a:defRPr/>
            </a:pPr>
            <a:endParaRPr lang="en-CA" sz="2400" dirty="0">
              <a:latin typeface="+mn-lt"/>
            </a:endParaRPr>
          </a:p>
          <a:p>
            <a:pPr>
              <a:buFont typeface="Arial" charset="0"/>
              <a:buChar char="•"/>
              <a:defRPr/>
            </a:pPr>
            <a:r>
              <a:rPr lang="en-CA" altLang="en-US" sz="2400" dirty="0">
                <a:latin typeface="+mn-lt"/>
              </a:rPr>
              <a:t>The systematic review revealed overall positive effects of risky outdoor play on a variety of health indicators and behaviours, most commonly physical activity, but also social health and behaviours, injuries, and aggression. The review indicated the need for additional “good quality” studies; however, we note that even in the face of the generally exclusionary systematic review process, our findings support the promotion of risky outdoor play for healthy child development. </a:t>
            </a:r>
          </a:p>
          <a:p>
            <a:pPr>
              <a:buFont typeface="Arial" charset="0"/>
              <a:buChar char="•"/>
              <a:defRPr/>
            </a:pPr>
            <a:endParaRPr lang="en-CA" dirty="0"/>
          </a:p>
        </p:txBody>
      </p:sp>
      <p:sp>
        <p:nvSpPr>
          <p:cNvPr id="4" name="Date Placeholder 3">
            <a:extLst>
              <a:ext uri="{FF2B5EF4-FFF2-40B4-BE49-F238E27FC236}">
                <a16:creationId xmlns:a16="http://schemas.microsoft.com/office/drawing/2014/main" id="{6E1A4275-3FFD-6747-8A25-ADAE31DDE3E0}"/>
              </a:ext>
            </a:extLst>
          </p:cNvPr>
          <p:cNvSpPr>
            <a:spLocks noGrp="1"/>
          </p:cNvSpPr>
          <p:nvPr>
            <p:ph type="dt" sz="quarter" idx="10"/>
          </p:nvPr>
        </p:nvSpPr>
        <p:spPr/>
        <p:txBody>
          <a:bodyPr/>
          <a:lstStyle/>
          <a:p>
            <a:pPr>
              <a:defRPr/>
            </a:pPr>
            <a:fld id="{107EC5FB-50D0-4E64-AFB9-0C241768C161}" type="datetime1">
              <a:rPr lang="en-US" smtClean="0"/>
              <a:pPr>
                <a:defRPr/>
              </a:pPr>
              <a:t>9/3/2020</a:t>
            </a:fld>
            <a:endParaRPr lang="en-US" dirty="0"/>
          </a:p>
        </p:txBody>
      </p:sp>
      <p:sp>
        <p:nvSpPr>
          <p:cNvPr id="5" name="Slide Number Placeholder 4">
            <a:extLst>
              <a:ext uri="{FF2B5EF4-FFF2-40B4-BE49-F238E27FC236}">
                <a16:creationId xmlns:a16="http://schemas.microsoft.com/office/drawing/2014/main" id="{AACC39BB-E02F-2343-8E9E-57D865783922}"/>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ACB1836B-75C4-1242-9736-FD8C8B8BDB41}" type="slidenum">
              <a:rPr lang="en-US" altLang="en-US">
                <a:solidFill>
                  <a:srgbClr val="C1FFA6"/>
                </a:solidFill>
              </a:rPr>
              <a:pPr eaLnBrk="1" hangingPunct="1"/>
              <a:t>14</a:t>
            </a:fld>
            <a:endParaRPr lang="en-US" altLang="en-US">
              <a:solidFill>
                <a:srgbClr val="C1FFA6"/>
              </a:solidFill>
            </a:endParaRPr>
          </a:p>
        </p:txBody>
      </p:sp>
      <p:sp>
        <p:nvSpPr>
          <p:cNvPr id="6" name="TextBox 4">
            <a:extLst>
              <a:ext uri="{FF2B5EF4-FFF2-40B4-BE49-F238E27FC236}">
                <a16:creationId xmlns:a16="http://schemas.microsoft.com/office/drawing/2014/main" id="{4E9B8AF9-9708-4B3D-BDF9-231554B4B5C2}"/>
              </a:ext>
            </a:extLst>
          </p:cNvPr>
          <p:cNvSpPr txBox="1">
            <a:spLocks noChangeArrowheads="1"/>
          </p:cNvSpPr>
          <p:nvPr/>
        </p:nvSpPr>
        <p:spPr bwMode="auto">
          <a:xfrm>
            <a:off x="2825750" y="6172200"/>
            <a:ext cx="6324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dirty="0">
                <a:solidFill>
                  <a:schemeClr val="bg1"/>
                </a:solidFill>
                <a:latin typeface="Arial" panose="020B0604020202020204" pitchFamily="34" charset="0"/>
              </a:rPr>
              <a:t>www.mdpi.com/1660-4601/12/6/6423</a:t>
            </a:r>
          </a:p>
        </p:txBody>
      </p:sp>
      <p:sp>
        <p:nvSpPr>
          <p:cNvPr id="8" name="TextBox 4">
            <a:extLst>
              <a:ext uri="{FF2B5EF4-FFF2-40B4-BE49-F238E27FC236}">
                <a16:creationId xmlns:a16="http://schemas.microsoft.com/office/drawing/2014/main" id="{C3D54C14-0715-46C4-BA7F-0AF1427B56D2}"/>
              </a:ext>
            </a:extLst>
          </p:cNvPr>
          <p:cNvSpPr txBox="1">
            <a:spLocks noChangeArrowheads="1"/>
          </p:cNvSpPr>
          <p:nvPr/>
        </p:nvSpPr>
        <p:spPr bwMode="auto">
          <a:xfrm>
            <a:off x="152400" y="134143"/>
            <a:ext cx="1183821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dirty="0">
                <a:solidFill>
                  <a:srgbClr val="00B050"/>
                </a:solidFill>
                <a:latin typeface="Arial" panose="020B0604020202020204" pitchFamily="34" charset="0"/>
              </a:rPr>
              <a:t>What is the Relationship between Risky Outdoor Play and Health in Children? A Systematic Review</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8A15FB7D-06B0-834D-B1EC-615D9F2EFC5E}"/>
              </a:ext>
            </a:extLst>
          </p:cNvPr>
          <p:cNvSpPr>
            <a:spLocks noGrp="1"/>
          </p:cNvSpPr>
          <p:nvPr>
            <p:ph type="title"/>
          </p:nvPr>
        </p:nvSpPr>
        <p:spPr>
          <a:xfrm>
            <a:off x="763587" y="0"/>
            <a:ext cx="10515600" cy="1325563"/>
          </a:xfrm>
        </p:spPr>
        <p:txBody>
          <a:bodyPr/>
          <a:lstStyle/>
          <a:p>
            <a:pPr eaLnBrk="1" hangingPunct="1"/>
            <a:r>
              <a:rPr lang="en-CA" altLang="en-US" dirty="0"/>
              <a:t>Process paper</a:t>
            </a:r>
          </a:p>
        </p:txBody>
      </p:sp>
      <p:sp>
        <p:nvSpPr>
          <p:cNvPr id="10243" name="Date Placeholder 3">
            <a:extLst>
              <a:ext uri="{FF2B5EF4-FFF2-40B4-BE49-F238E27FC236}">
                <a16:creationId xmlns:a16="http://schemas.microsoft.com/office/drawing/2014/main" id="{629372FC-3F98-B74A-95E6-AECE841F7B60}"/>
              </a:ext>
            </a:extLst>
          </p:cNvPr>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76DF0EE-05A8-4269-86CD-26A9983FE9EE}" type="datetime1">
              <a:rPr lang="en-US" altLang="en-US" smtClean="0">
                <a:solidFill>
                  <a:srgbClr val="C1FFA6"/>
                </a:solidFill>
              </a:rPr>
              <a:pPr fontAlgn="base">
                <a:spcBef>
                  <a:spcPct val="0"/>
                </a:spcBef>
                <a:spcAft>
                  <a:spcPct val="0"/>
                </a:spcAft>
                <a:defRPr/>
              </a:pPr>
              <a:t>9/3/2020</a:t>
            </a:fld>
            <a:endParaRPr lang="en-US" altLang="en-US">
              <a:solidFill>
                <a:srgbClr val="C1FFA6"/>
              </a:solidFill>
            </a:endParaRPr>
          </a:p>
        </p:txBody>
      </p:sp>
      <p:sp>
        <p:nvSpPr>
          <p:cNvPr id="10244" name="Slide Number Placeholder 4">
            <a:extLst>
              <a:ext uri="{FF2B5EF4-FFF2-40B4-BE49-F238E27FC236}">
                <a16:creationId xmlns:a16="http://schemas.microsoft.com/office/drawing/2014/main" id="{141407B1-4490-2C4F-81BE-02FC5176E2FA}"/>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fld id="{63257C59-288C-0244-82AC-728E7B5475AB}" type="slidenum">
              <a:rPr lang="en-US" altLang="en-US" sz="1200">
                <a:solidFill>
                  <a:srgbClr val="C1FFA6"/>
                </a:solidFill>
              </a:rPr>
              <a:pPr eaLnBrk="1" hangingPunct="1">
                <a:lnSpc>
                  <a:spcPct val="100000"/>
                </a:lnSpc>
                <a:spcBef>
                  <a:spcPct val="0"/>
                </a:spcBef>
                <a:buFontTx/>
                <a:buNone/>
              </a:pPr>
              <a:t>15</a:t>
            </a:fld>
            <a:endParaRPr lang="en-US" altLang="en-US" sz="1200">
              <a:solidFill>
                <a:srgbClr val="C1FFA6"/>
              </a:solidFill>
            </a:endParaRPr>
          </a:p>
        </p:txBody>
      </p:sp>
      <p:pic>
        <p:nvPicPr>
          <p:cNvPr id="17413" name="Picture 1">
            <a:extLst>
              <a:ext uri="{FF2B5EF4-FFF2-40B4-BE49-F238E27FC236}">
                <a16:creationId xmlns:a16="http://schemas.microsoft.com/office/drawing/2014/main" id="{D06D91E8-0A38-0244-9D26-1217CD6B844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082675"/>
            <a:ext cx="6096000" cy="450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TextBox 4">
            <a:extLst>
              <a:ext uri="{FF2B5EF4-FFF2-40B4-BE49-F238E27FC236}">
                <a16:creationId xmlns:a16="http://schemas.microsoft.com/office/drawing/2014/main" id="{521AEEAE-5CFB-3840-931C-E4047E75DF69}"/>
              </a:ext>
            </a:extLst>
          </p:cNvPr>
          <p:cNvSpPr txBox="1">
            <a:spLocks noChangeArrowheads="1"/>
          </p:cNvSpPr>
          <p:nvPr/>
        </p:nvSpPr>
        <p:spPr bwMode="auto">
          <a:xfrm>
            <a:off x="2474913" y="6276975"/>
            <a:ext cx="6324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dirty="0">
                <a:solidFill>
                  <a:schemeClr val="bg1"/>
                </a:solidFill>
                <a:latin typeface="Arial" panose="020B0604020202020204" pitchFamily="34" charset="0"/>
              </a:rPr>
              <a:t>www.mdpi.com/1660-4601/12/6/6475</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2B9E0D85-AA7F-744B-976B-BE73BCD9B8E9}"/>
              </a:ext>
            </a:extLst>
          </p:cNvPr>
          <p:cNvSpPr>
            <a:spLocks noGrp="1"/>
          </p:cNvSpPr>
          <p:nvPr>
            <p:ph type="title"/>
          </p:nvPr>
        </p:nvSpPr>
        <p:spPr>
          <a:xfrm>
            <a:off x="838200" y="0"/>
            <a:ext cx="10515600" cy="1325563"/>
          </a:xfrm>
        </p:spPr>
        <p:txBody>
          <a:bodyPr/>
          <a:lstStyle/>
          <a:p>
            <a:pPr eaLnBrk="1" hangingPunct="1"/>
            <a:r>
              <a:rPr lang="en-CA" altLang="en-US" dirty="0"/>
              <a:t>Process paper</a:t>
            </a:r>
          </a:p>
        </p:txBody>
      </p:sp>
      <p:sp>
        <p:nvSpPr>
          <p:cNvPr id="11267" name="Date Placeholder 3">
            <a:extLst>
              <a:ext uri="{FF2B5EF4-FFF2-40B4-BE49-F238E27FC236}">
                <a16:creationId xmlns:a16="http://schemas.microsoft.com/office/drawing/2014/main" id="{4C175A8A-668F-3447-9C5C-10FD59A84118}"/>
              </a:ext>
            </a:extLst>
          </p:cNvPr>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72AAF36-4A68-4501-AF69-25F5ECA00EAE}" type="datetime1">
              <a:rPr lang="en-US" altLang="en-US" smtClean="0">
                <a:solidFill>
                  <a:srgbClr val="C1FFA6"/>
                </a:solidFill>
              </a:rPr>
              <a:pPr fontAlgn="base">
                <a:spcBef>
                  <a:spcPct val="0"/>
                </a:spcBef>
                <a:spcAft>
                  <a:spcPct val="0"/>
                </a:spcAft>
                <a:defRPr/>
              </a:pPr>
              <a:t>9/3/2020</a:t>
            </a:fld>
            <a:endParaRPr lang="en-US" altLang="en-US">
              <a:solidFill>
                <a:srgbClr val="C1FFA6"/>
              </a:solidFill>
            </a:endParaRPr>
          </a:p>
        </p:txBody>
      </p:sp>
      <p:sp>
        <p:nvSpPr>
          <p:cNvPr id="11268" name="Slide Number Placeholder 4">
            <a:extLst>
              <a:ext uri="{FF2B5EF4-FFF2-40B4-BE49-F238E27FC236}">
                <a16:creationId xmlns:a16="http://schemas.microsoft.com/office/drawing/2014/main" id="{22B549D4-7BE4-DC4F-866F-ADDADBA89FA9}"/>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fld id="{C29C9718-3DF6-5F4E-95E1-09F793463A4D}" type="slidenum">
              <a:rPr lang="en-US" altLang="en-US" sz="1200">
                <a:solidFill>
                  <a:srgbClr val="C1FFA6"/>
                </a:solidFill>
              </a:rPr>
              <a:pPr eaLnBrk="1" hangingPunct="1">
                <a:lnSpc>
                  <a:spcPct val="100000"/>
                </a:lnSpc>
                <a:spcBef>
                  <a:spcPct val="0"/>
                </a:spcBef>
                <a:buFontTx/>
                <a:buNone/>
              </a:pPr>
              <a:t>16</a:t>
            </a:fld>
            <a:endParaRPr lang="en-US" altLang="en-US" sz="1200">
              <a:solidFill>
                <a:srgbClr val="C1FFA6"/>
              </a:solidFill>
            </a:endParaRPr>
          </a:p>
        </p:txBody>
      </p:sp>
      <p:pic>
        <p:nvPicPr>
          <p:cNvPr id="18437" name="Picture 6">
            <a:extLst>
              <a:ext uri="{FF2B5EF4-FFF2-40B4-BE49-F238E27FC236}">
                <a16:creationId xmlns:a16="http://schemas.microsoft.com/office/drawing/2014/main" id="{24A85F3F-573D-7247-9989-3891AE707E4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47950" y="1079500"/>
            <a:ext cx="5867400" cy="468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4">
            <a:extLst>
              <a:ext uri="{FF2B5EF4-FFF2-40B4-BE49-F238E27FC236}">
                <a16:creationId xmlns:a16="http://schemas.microsoft.com/office/drawing/2014/main" id="{DE30E8A3-0729-4293-BD92-B4BA9AF32554}"/>
              </a:ext>
            </a:extLst>
          </p:cNvPr>
          <p:cNvSpPr txBox="1">
            <a:spLocks noChangeArrowheads="1"/>
          </p:cNvSpPr>
          <p:nvPr/>
        </p:nvSpPr>
        <p:spPr bwMode="auto">
          <a:xfrm>
            <a:off x="2474913" y="6276975"/>
            <a:ext cx="6324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dirty="0">
                <a:solidFill>
                  <a:schemeClr val="bg1"/>
                </a:solidFill>
                <a:latin typeface="Arial" panose="020B0604020202020204" pitchFamily="34" charset="0"/>
              </a:rPr>
              <a:t>www.mdpi.com/1660-4601/12/6/6475</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F927617C-07FB-054B-8F84-31D723008CD6}"/>
              </a:ext>
            </a:extLst>
          </p:cNvPr>
          <p:cNvSpPr>
            <a:spLocks noGrp="1"/>
          </p:cNvSpPr>
          <p:nvPr>
            <p:ph type="title"/>
          </p:nvPr>
        </p:nvSpPr>
        <p:spPr>
          <a:xfrm>
            <a:off x="838200" y="0"/>
            <a:ext cx="10515600" cy="1325563"/>
          </a:xfrm>
        </p:spPr>
        <p:txBody>
          <a:bodyPr/>
          <a:lstStyle/>
          <a:p>
            <a:r>
              <a:rPr lang="en-CA" altLang="en-US" dirty="0"/>
              <a:t>Process paper</a:t>
            </a:r>
          </a:p>
        </p:txBody>
      </p:sp>
      <p:sp>
        <p:nvSpPr>
          <p:cNvPr id="4" name="Date Placeholder 3">
            <a:extLst>
              <a:ext uri="{FF2B5EF4-FFF2-40B4-BE49-F238E27FC236}">
                <a16:creationId xmlns:a16="http://schemas.microsoft.com/office/drawing/2014/main" id="{CA5A2121-95B8-7A43-BD72-EDAD819DAEEB}"/>
              </a:ext>
            </a:extLst>
          </p:cNvPr>
          <p:cNvSpPr>
            <a:spLocks noGrp="1"/>
          </p:cNvSpPr>
          <p:nvPr>
            <p:ph type="dt" sz="quarter" idx="10"/>
          </p:nvPr>
        </p:nvSpPr>
        <p:spPr/>
        <p:txBody>
          <a:bodyPr/>
          <a:lstStyle/>
          <a:p>
            <a:pPr>
              <a:defRPr/>
            </a:pPr>
            <a:fld id="{107EC5FB-50D0-4E64-AFB9-0C241768C161}" type="datetime1">
              <a:rPr lang="en-US" smtClean="0"/>
              <a:pPr>
                <a:defRPr/>
              </a:pPr>
              <a:t>9/3/2020</a:t>
            </a:fld>
            <a:endParaRPr lang="en-US" dirty="0"/>
          </a:p>
        </p:txBody>
      </p:sp>
      <p:sp>
        <p:nvSpPr>
          <p:cNvPr id="5" name="Slide Number Placeholder 4">
            <a:extLst>
              <a:ext uri="{FF2B5EF4-FFF2-40B4-BE49-F238E27FC236}">
                <a16:creationId xmlns:a16="http://schemas.microsoft.com/office/drawing/2014/main" id="{37397C11-5090-ED4A-8DCF-3EFD0F239DD5}"/>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618E39BD-A927-6845-B5D4-FC02BFF57FC1}" type="slidenum">
              <a:rPr lang="en-US" altLang="en-US">
                <a:solidFill>
                  <a:srgbClr val="C1FFA6"/>
                </a:solidFill>
              </a:rPr>
              <a:pPr eaLnBrk="1" hangingPunct="1"/>
              <a:t>17</a:t>
            </a:fld>
            <a:endParaRPr lang="en-US" altLang="en-US">
              <a:solidFill>
                <a:srgbClr val="C1FFA6"/>
              </a:solidFill>
            </a:endParaRPr>
          </a:p>
        </p:txBody>
      </p:sp>
      <p:pic>
        <p:nvPicPr>
          <p:cNvPr id="19461" name="Picture 1">
            <a:extLst>
              <a:ext uri="{FF2B5EF4-FFF2-40B4-BE49-F238E27FC236}">
                <a16:creationId xmlns:a16="http://schemas.microsoft.com/office/drawing/2014/main" id="{A66009EA-58BC-D745-AE70-64E743F541E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5163" y="1439863"/>
            <a:ext cx="10744200"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extBox 4">
            <a:extLst>
              <a:ext uri="{FF2B5EF4-FFF2-40B4-BE49-F238E27FC236}">
                <a16:creationId xmlns:a16="http://schemas.microsoft.com/office/drawing/2014/main" id="{1D5AF9DF-C8A8-F54B-8823-F8083FDB54C5}"/>
              </a:ext>
            </a:extLst>
          </p:cNvPr>
          <p:cNvSpPr txBox="1">
            <a:spLocks noChangeArrowheads="1"/>
          </p:cNvSpPr>
          <p:nvPr/>
        </p:nvSpPr>
        <p:spPr bwMode="auto">
          <a:xfrm>
            <a:off x="2874963" y="6202363"/>
            <a:ext cx="6324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chemeClr val="bg1"/>
                </a:solidFill>
                <a:latin typeface="Arial" panose="020B0604020202020204" pitchFamily="34" charset="0"/>
              </a:rPr>
              <a:t>www.mdpi.com/1660-4601/12/6/6475</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BC19B401-E6B7-CB47-AA81-D1533EFE6B2E}"/>
              </a:ext>
            </a:extLst>
          </p:cNvPr>
          <p:cNvSpPr>
            <a:spLocks noGrp="1"/>
          </p:cNvSpPr>
          <p:nvPr>
            <p:ph type="title"/>
          </p:nvPr>
        </p:nvSpPr>
        <p:spPr/>
        <p:txBody>
          <a:bodyPr/>
          <a:lstStyle/>
          <a:p>
            <a:r>
              <a:rPr lang="en-CA" altLang="en-US"/>
              <a:t>What risk means</a:t>
            </a:r>
          </a:p>
        </p:txBody>
      </p:sp>
      <p:sp>
        <p:nvSpPr>
          <p:cNvPr id="3" name="Content Placeholder 2">
            <a:extLst>
              <a:ext uri="{FF2B5EF4-FFF2-40B4-BE49-F238E27FC236}">
                <a16:creationId xmlns:a16="http://schemas.microsoft.com/office/drawing/2014/main" id="{694D05C1-C6C8-4D42-A6B0-5239666C2876}"/>
              </a:ext>
            </a:extLst>
          </p:cNvPr>
          <p:cNvSpPr>
            <a:spLocks noGrp="1"/>
          </p:cNvSpPr>
          <p:nvPr>
            <p:ph idx="1"/>
          </p:nvPr>
        </p:nvSpPr>
        <p:spPr/>
        <p:txBody>
          <a:bodyPr>
            <a:normAutofit/>
          </a:bodyPr>
          <a:lstStyle/>
          <a:p>
            <a:pPr marL="342900" indent="-342900">
              <a:defRPr/>
            </a:pPr>
            <a:r>
              <a:rPr lang="en-US" sz="2400" dirty="0">
                <a:latin typeface="+mn-lt"/>
              </a:rPr>
              <a:t>In play, risk doesn’t mean courting danger—like skating on a half-frozen lake or sending a preschooler to the park alone.</a:t>
            </a:r>
          </a:p>
          <a:p>
            <a:pPr marL="342900" indent="-342900">
              <a:defRPr/>
            </a:pPr>
            <a:r>
              <a:rPr lang="en-US" sz="2400" dirty="0">
                <a:latin typeface="+mn-lt"/>
              </a:rPr>
              <a:t>It means the types of play children see as thrilling and exciting, where the possibility of physical injury may exist, but they can recognize and evaluate challenges according to their own ability.</a:t>
            </a:r>
          </a:p>
          <a:p>
            <a:pPr marL="342900" indent="-342900">
              <a:defRPr/>
            </a:pPr>
            <a:r>
              <a:rPr lang="en-US" sz="2400" dirty="0">
                <a:latin typeface="+mn-lt"/>
              </a:rPr>
              <a:t>It means giving children the freedom to decide how high to climb, to explore the woods, get dirty, play hide ’n seek, wander in their neighborhoods, balance, tumble and rough-house, especially  outdoors, so they can be active, build confidence, autonomy and resilience, develop skills, solve problems and learn their own limits.</a:t>
            </a:r>
          </a:p>
          <a:p>
            <a:pPr marL="342900" indent="-342900">
              <a:defRPr/>
            </a:pPr>
            <a:r>
              <a:rPr lang="en-US" sz="2400" dirty="0">
                <a:latin typeface="+mn-lt"/>
              </a:rPr>
              <a:t>It’s letting kids be kids—healthier, more active kids.</a:t>
            </a:r>
          </a:p>
          <a:p>
            <a:pPr>
              <a:buFont typeface="Arial" charset="0"/>
              <a:buChar char="•"/>
              <a:defRPr/>
            </a:pPr>
            <a:endParaRPr lang="en-CA" dirty="0"/>
          </a:p>
        </p:txBody>
      </p:sp>
      <p:sp>
        <p:nvSpPr>
          <p:cNvPr id="4" name="Date Placeholder 3">
            <a:extLst>
              <a:ext uri="{FF2B5EF4-FFF2-40B4-BE49-F238E27FC236}">
                <a16:creationId xmlns:a16="http://schemas.microsoft.com/office/drawing/2014/main" id="{21F956AD-22CC-DD4C-A91E-D545C236D8C6}"/>
              </a:ext>
            </a:extLst>
          </p:cNvPr>
          <p:cNvSpPr>
            <a:spLocks noGrp="1"/>
          </p:cNvSpPr>
          <p:nvPr>
            <p:ph type="dt" sz="quarter" idx="10"/>
          </p:nvPr>
        </p:nvSpPr>
        <p:spPr/>
        <p:txBody>
          <a:bodyPr/>
          <a:lstStyle/>
          <a:p>
            <a:pPr>
              <a:defRPr/>
            </a:pPr>
            <a:fld id="{107EC5FB-50D0-4E64-AFB9-0C241768C161}" type="datetime1">
              <a:rPr lang="en-US" smtClean="0"/>
              <a:pPr>
                <a:defRPr/>
              </a:pPr>
              <a:t>9/3/2020</a:t>
            </a:fld>
            <a:endParaRPr lang="en-US" dirty="0"/>
          </a:p>
        </p:txBody>
      </p:sp>
      <p:sp>
        <p:nvSpPr>
          <p:cNvPr id="5" name="Slide Number Placeholder 4">
            <a:extLst>
              <a:ext uri="{FF2B5EF4-FFF2-40B4-BE49-F238E27FC236}">
                <a16:creationId xmlns:a16="http://schemas.microsoft.com/office/drawing/2014/main" id="{B66F486B-DC50-054A-8B14-019F0EE694B3}"/>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2BB2BAD7-9E17-7E48-BBE2-CD5B1BC85805}" type="slidenum">
              <a:rPr lang="en-US" altLang="en-US">
                <a:solidFill>
                  <a:srgbClr val="C1FFA6"/>
                </a:solidFill>
              </a:rPr>
              <a:pPr eaLnBrk="1" hangingPunct="1"/>
              <a:t>18</a:t>
            </a:fld>
            <a:endParaRPr lang="en-US" altLang="en-US">
              <a:solidFill>
                <a:srgbClr val="C1FFA6"/>
              </a:solidFill>
            </a:endParaRPr>
          </a:p>
        </p:txBody>
      </p:sp>
      <p:sp>
        <p:nvSpPr>
          <p:cNvPr id="2" name="TextBox 1">
            <a:extLst>
              <a:ext uri="{FF2B5EF4-FFF2-40B4-BE49-F238E27FC236}">
                <a16:creationId xmlns:a16="http://schemas.microsoft.com/office/drawing/2014/main" id="{A49106F9-C331-46C7-A7D0-3C7FEB3A1730}"/>
              </a:ext>
            </a:extLst>
          </p:cNvPr>
          <p:cNvSpPr txBox="1"/>
          <p:nvPr/>
        </p:nvSpPr>
        <p:spPr>
          <a:xfrm>
            <a:off x="838200" y="6335424"/>
            <a:ext cx="10172700" cy="369332"/>
          </a:xfrm>
          <a:prstGeom prst="rect">
            <a:avLst/>
          </a:prstGeom>
          <a:solidFill>
            <a:schemeClr val="accent6">
              <a:lumMod val="50000"/>
            </a:schemeClr>
          </a:solidFill>
        </p:spPr>
        <p:txBody>
          <a:bodyPr wrap="square">
            <a:spAutoFit/>
          </a:bodyPr>
          <a:lstStyle/>
          <a:p>
            <a:r>
              <a:rPr lang="en-CA" dirty="0">
                <a:solidFill>
                  <a:schemeClr val="bg1"/>
                </a:solidFill>
                <a:hlinkClick r:id="rId2">
                  <a:extLst>
                    <a:ext uri="{A12FA001-AC4F-418D-AE19-62706E023703}">
                      <ahyp:hlinkClr xmlns:ahyp="http://schemas.microsoft.com/office/drawing/2018/hyperlinkcolor" val="tx"/>
                    </a:ext>
                  </a:extLst>
                </a:hlinkClick>
              </a:rPr>
              <a:t>https://www.outdoorplaycanada.ca/portfolio_page/the-2015-position-statement-on-active-outdoor-play/</a:t>
            </a:r>
            <a:endParaRPr lang="en-CA" dirty="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5">
            <a:extLst>
              <a:ext uri="{FF2B5EF4-FFF2-40B4-BE49-F238E27FC236}">
                <a16:creationId xmlns:a16="http://schemas.microsoft.com/office/drawing/2014/main" id="{4641D1D5-E9CA-974E-9DAC-044BC698D094}"/>
              </a:ext>
            </a:extLst>
          </p:cNvPr>
          <p:cNvSpPr>
            <a:spLocks noGrp="1"/>
          </p:cNvSpPr>
          <p:nvPr>
            <p:ph type="title"/>
          </p:nvPr>
        </p:nvSpPr>
        <p:spPr/>
        <p:txBody>
          <a:bodyPr/>
          <a:lstStyle/>
          <a:p>
            <a:pPr eaLnBrk="1" hangingPunct="1"/>
            <a:r>
              <a:rPr lang="en-CA" altLang="en-US"/>
              <a:t>Evidence</a:t>
            </a:r>
          </a:p>
        </p:txBody>
      </p:sp>
      <p:sp>
        <p:nvSpPr>
          <p:cNvPr id="3" name="Content Placeholder 2">
            <a:extLst>
              <a:ext uri="{FF2B5EF4-FFF2-40B4-BE49-F238E27FC236}">
                <a16:creationId xmlns:a16="http://schemas.microsoft.com/office/drawing/2014/main" id="{575CA115-DA63-6A4C-97D6-5225DE203A1F}"/>
              </a:ext>
            </a:extLst>
          </p:cNvPr>
          <p:cNvSpPr>
            <a:spLocks noGrp="1"/>
          </p:cNvSpPr>
          <p:nvPr>
            <p:ph idx="1"/>
          </p:nvPr>
        </p:nvSpPr>
        <p:spPr/>
        <p:txBody>
          <a:bodyPr rtlCol="0">
            <a:normAutofit/>
          </a:bodyPr>
          <a:lstStyle/>
          <a:p>
            <a:pPr eaLnBrk="1" fontAlgn="auto" hangingPunct="1">
              <a:spcBef>
                <a:spcPct val="0"/>
              </a:spcBef>
              <a:spcAft>
                <a:spcPts val="600"/>
              </a:spcAft>
              <a:defRPr/>
            </a:pPr>
            <a:r>
              <a:rPr lang="en-US" altLang="en-US" sz="2400" dirty="0">
                <a:latin typeface="+mn-lt"/>
                <a:cs typeface="Arial" pitchFamily="34" charset="0"/>
              </a:rPr>
              <a:t>When children are outside, they move more, sit less and play longer</a:t>
            </a:r>
            <a:r>
              <a:rPr lang="en-US" altLang="en-US" sz="2400" baseline="30000" dirty="0">
                <a:latin typeface="+mn-lt"/>
                <a:cs typeface="Arial" pitchFamily="34" charset="0"/>
              </a:rPr>
              <a:t> </a:t>
            </a:r>
            <a:r>
              <a:rPr lang="en-US" altLang="en-US" sz="2400" dirty="0">
                <a:latin typeface="+mn-lt"/>
                <a:cs typeface="Arial" pitchFamily="34" charset="0"/>
              </a:rPr>
              <a:t>—behaviors associated with improved cholesterol levels, blood pressure, body composition, bone density, cardiorespiratory and musculoskeletal fitness and aspects of mental, social and environmental health.</a:t>
            </a:r>
            <a:endParaRPr lang="en-US" altLang="en-US" sz="2400" baseline="30000" dirty="0">
              <a:latin typeface="+mn-lt"/>
              <a:cs typeface="Arial" pitchFamily="34" charset="0"/>
            </a:endParaRPr>
          </a:p>
          <a:p>
            <a:pPr eaLnBrk="1" fontAlgn="auto" hangingPunct="1">
              <a:spcBef>
                <a:spcPct val="0"/>
              </a:spcBef>
              <a:spcAft>
                <a:spcPts val="600"/>
              </a:spcAft>
              <a:defRPr/>
            </a:pPr>
            <a:endParaRPr lang="en-US" altLang="en-US" sz="2400" dirty="0">
              <a:latin typeface="+mn-lt"/>
              <a:cs typeface="Arial" pitchFamily="34" charset="0"/>
            </a:endParaRPr>
          </a:p>
          <a:p>
            <a:pPr eaLnBrk="1" fontAlgn="auto" hangingPunct="1">
              <a:spcBef>
                <a:spcPct val="0"/>
              </a:spcBef>
              <a:spcAft>
                <a:spcPts val="600"/>
              </a:spcAft>
              <a:defRPr/>
            </a:pPr>
            <a:r>
              <a:rPr lang="en-US" altLang="en-US" sz="2400" dirty="0">
                <a:latin typeface="+mn-lt"/>
                <a:cs typeface="Arial" pitchFamily="34" charset="0"/>
              </a:rPr>
              <a:t>Hyper-parenting limits physical activity and can harm mental health.</a:t>
            </a:r>
          </a:p>
          <a:p>
            <a:pPr eaLnBrk="1" fontAlgn="auto" hangingPunct="1">
              <a:spcBef>
                <a:spcPct val="0"/>
              </a:spcBef>
              <a:spcAft>
                <a:spcPts val="600"/>
              </a:spcAft>
              <a:defRPr/>
            </a:pPr>
            <a:endParaRPr lang="en-US" altLang="en-US" sz="2400" dirty="0">
              <a:latin typeface="+mn-lt"/>
              <a:cs typeface="Arial" pitchFamily="34" charset="0"/>
            </a:endParaRPr>
          </a:p>
          <a:p>
            <a:pPr eaLnBrk="1" fontAlgn="auto" hangingPunct="1">
              <a:spcBef>
                <a:spcPct val="0"/>
              </a:spcBef>
              <a:spcAft>
                <a:spcPts val="600"/>
              </a:spcAft>
              <a:defRPr/>
            </a:pPr>
            <a:r>
              <a:rPr lang="en-US" altLang="en-US" sz="2400" dirty="0">
                <a:latin typeface="+mn-lt"/>
                <a:cs typeface="Arial" pitchFamily="34" charset="0"/>
              </a:rPr>
              <a:t>When children are closely supervised outside, they are less active.</a:t>
            </a:r>
            <a:endParaRPr lang="en-US" altLang="en-US" sz="2400" baseline="30000" dirty="0">
              <a:latin typeface="+mn-lt"/>
              <a:cs typeface="Arial" pitchFamily="34" charset="0"/>
            </a:endParaRPr>
          </a:p>
          <a:p>
            <a:pPr eaLnBrk="1" fontAlgn="auto" hangingPunct="1">
              <a:spcAft>
                <a:spcPts val="0"/>
              </a:spcAft>
              <a:defRPr/>
            </a:pPr>
            <a:endParaRPr lang="en-CA" dirty="0"/>
          </a:p>
        </p:txBody>
      </p:sp>
      <p:sp>
        <p:nvSpPr>
          <p:cNvPr id="12292" name="Date Placeholder 3">
            <a:extLst>
              <a:ext uri="{FF2B5EF4-FFF2-40B4-BE49-F238E27FC236}">
                <a16:creationId xmlns:a16="http://schemas.microsoft.com/office/drawing/2014/main" id="{B3138975-2CE3-CF42-A99D-F8AC81D93CE1}"/>
              </a:ext>
            </a:extLst>
          </p:cNvPr>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1E5AA6D-66C7-43CA-B274-EB1B3B97FADE}" type="datetime1">
              <a:rPr lang="en-US" altLang="en-US" smtClean="0">
                <a:solidFill>
                  <a:srgbClr val="C1FFA6"/>
                </a:solidFill>
              </a:rPr>
              <a:pPr fontAlgn="base">
                <a:spcBef>
                  <a:spcPct val="0"/>
                </a:spcBef>
                <a:spcAft>
                  <a:spcPct val="0"/>
                </a:spcAft>
                <a:defRPr/>
              </a:pPr>
              <a:t>9/3/2020</a:t>
            </a:fld>
            <a:endParaRPr lang="en-US" altLang="en-US">
              <a:solidFill>
                <a:srgbClr val="C1FFA6"/>
              </a:solidFill>
            </a:endParaRPr>
          </a:p>
        </p:txBody>
      </p:sp>
      <p:sp>
        <p:nvSpPr>
          <p:cNvPr id="12293" name="Slide Number Placeholder 4">
            <a:extLst>
              <a:ext uri="{FF2B5EF4-FFF2-40B4-BE49-F238E27FC236}">
                <a16:creationId xmlns:a16="http://schemas.microsoft.com/office/drawing/2014/main" id="{60732C4D-D025-B444-BFC5-49B1DE9E2F8A}"/>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fld id="{2E1F6A5E-23B9-4648-AC25-0C252289C533}" type="slidenum">
              <a:rPr lang="en-US" altLang="en-US" sz="1200">
                <a:solidFill>
                  <a:srgbClr val="C1FFA6"/>
                </a:solidFill>
              </a:rPr>
              <a:pPr eaLnBrk="1" hangingPunct="1">
                <a:lnSpc>
                  <a:spcPct val="100000"/>
                </a:lnSpc>
                <a:spcBef>
                  <a:spcPct val="0"/>
                </a:spcBef>
                <a:buFontTx/>
                <a:buNone/>
              </a:pPr>
              <a:t>19</a:t>
            </a:fld>
            <a:endParaRPr lang="en-US" altLang="en-US" sz="1200">
              <a:solidFill>
                <a:srgbClr val="C1FFA6"/>
              </a:solidFill>
            </a:endParaRPr>
          </a:p>
        </p:txBody>
      </p:sp>
      <p:sp>
        <p:nvSpPr>
          <p:cNvPr id="2" name="TextBox 1">
            <a:extLst>
              <a:ext uri="{FF2B5EF4-FFF2-40B4-BE49-F238E27FC236}">
                <a16:creationId xmlns:a16="http://schemas.microsoft.com/office/drawing/2014/main" id="{4DC895AD-6FFF-4689-B29E-B91D954BB43E}"/>
              </a:ext>
            </a:extLst>
          </p:cNvPr>
          <p:cNvSpPr txBox="1"/>
          <p:nvPr/>
        </p:nvSpPr>
        <p:spPr>
          <a:xfrm>
            <a:off x="838200" y="6335424"/>
            <a:ext cx="10172700" cy="369332"/>
          </a:xfrm>
          <a:prstGeom prst="rect">
            <a:avLst/>
          </a:prstGeom>
          <a:solidFill>
            <a:schemeClr val="accent6">
              <a:lumMod val="50000"/>
            </a:schemeClr>
          </a:solidFill>
        </p:spPr>
        <p:txBody>
          <a:bodyPr wrap="square">
            <a:spAutoFit/>
          </a:bodyPr>
          <a:lstStyle/>
          <a:p>
            <a:r>
              <a:rPr lang="en-CA" dirty="0">
                <a:solidFill>
                  <a:schemeClr val="bg1"/>
                </a:solidFill>
                <a:hlinkClick r:id="rId2">
                  <a:extLst>
                    <a:ext uri="{A12FA001-AC4F-418D-AE19-62706E023703}">
                      <ahyp:hlinkClr xmlns:ahyp="http://schemas.microsoft.com/office/drawing/2018/hyperlinkcolor" val="tx"/>
                    </a:ext>
                  </a:extLst>
                </a:hlinkClick>
              </a:rPr>
              <a:t>https://www.outdoorplaycanada.ca/portfolio_page/the-2015-position-statement-on-active-outdoor-play/</a:t>
            </a:r>
            <a:endParaRPr lang="en-CA"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243D6-B9C7-4E80-9E30-831C1423C188}"/>
              </a:ext>
            </a:extLst>
          </p:cNvPr>
          <p:cNvSpPr>
            <a:spLocks noGrp="1"/>
          </p:cNvSpPr>
          <p:nvPr>
            <p:ph type="title"/>
          </p:nvPr>
        </p:nvSpPr>
        <p:spPr>
          <a:xfrm>
            <a:off x="778328" y="2466068"/>
            <a:ext cx="10515600" cy="1325563"/>
          </a:xfrm>
        </p:spPr>
        <p:txBody>
          <a:bodyPr/>
          <a:lstStyle/>
          <a:p>
            <a:r>
              <a:rPr lang="en-CA" sz="3600" dirty="0"/>
              <a:t>Dear Outdoor Play Canada Member,</a:t>
            </a:r>
            <a:br>
              <a:rPr lang="en-CA" sz="3600" dirty="0"/>
            </a:br>
            <a:br>
              <a:rPr lang="en-CA" sz="3600" dirty="0"/>
            </a:br>
            <a:r>
              <a:rPr lang="en-CA" sz="3600" dirty="0"/>
              <a:t>We invite you to use these slides </a:t>
            </a:r>
            <a:r>
              <a:rPr lang="en-US" sz="3600" dirty="0"/>
              <a:t>as a knowledge sharing, advocacy tool to support outdoor play in your network</a:t>
            </a:r>
            <a:r>
              <a:rPr lang="en-CA" sz="3600" dirty="0"/>
              <a:t>. You are welcome to use this OPC template, however, if you choose not to do so kindly reference OPC for the slides you use.</a:t>
            </a:r>
            <a:br>
              <a:rPr lang="en-CA" sz="3600" dirty="0"/>
            </a:br>
            <a:br>
              <a:rPr lang="en-CA" sz="3600" dirty="0"/>
            </a:br>
            <a:r>
              <a:rPr lang="en-CA" sz="3600" dirty="0"/>
              <a:t>Sincerely, </a:t>
            </a:r>
            <a:br>
              <a:rPr lang="en-CA" sz="3600" dirty="0"/>
            </a:br>
            <a:r>
              <a:rPr lang="en-CA" sz="3600" dirty="0"/>
              <a:t>The Outdoor Play Canada Leadership Group</a:t>
            </a:r>
          </a:p>
        </p:txBody>
      </p:sp>
      <p:sp>
        <p:nvSpPr>
          <p:cNvPr id="4" name="Date Placeholder 3">
            <a:extLst>
              <a:ext uri="{FF2B5EF4-FFF2-40B4-BE49-F238E27FC236}">
                <a16:creationId xmlns:a16="http://schemas.microsoft.com/office/drawing/2014/main" id="{CEF59B01-E8A7-440E-AFFC-FB4ED56C662F}"/>
              </a:ext>
            </a:extLst>
          </p:cNvPr>
          <p:cNvSpPr>
            <a:spLocks noGrp="1"/>
          </p:cNvSpPr>
          <p:nvPr>
            <p:ph type="dt" sz="half" idx="10"/>
          </p:nvPr>
        </p:nvSpPr>
        <p:spPr/>
        <p:txBody>
          <a:bodyPr/>
          <a:lstStyle/>
          <a:p>
            <a:pPr>
              <a:defRPr/>
            </a:pPr>
            <a:fld id="{5F2D790D-1D91-D34B-A78F-B3F1B50BB180}" type="datetime1">
              <a:rPr lang="en-US" smtClean="0"/>
              <a:pPr>
                <a:defRPr/>
              </a:pPr>
              <a:t>9/3/2020</a:t>
            </a:fld>
            <a:endParaRPr lang="en-US" dirty="0"/>
          </a:p>
        </p:txBody>
      </p:sp>
      <p:sp>
        <p:nvSpPr>
          <p:cNvPr id="5" name="Slide Number Placeholder 4">
            <a:extLst>
              <a:ext uri="{FF2B5EF4-FFF2-40B4-BE49-F238E27FC236}">
                <a16:creationId xmlns:a16="http://schemas.microsoft.com/office/drawing/2014/main" id="{1FB0E893-0EFA-4DF6-A9C5-D9D2C187938E}"/>
              </a:ext>
            </a:extLst>
          </p:cNvPr>
          <p:cNvSpPr>
            <a:spLocks noGrp="1"/>
          </p:cNvSpPr>
          <p:nvPr>
            <p:ph type="sldNum" sz="quarter" idx="12"/>
          </p:nvPr>
        </p:nvSpPr>
        <p:spPr/>
        <p:txBody>
          <a:bodyPr/>
          <a:lstStyle/>
          <a:p>
            <a:pPr>
              <a:defRPr/>
            </a:pPr>
            <a:fld id="{B825AEC0-992A-C54C-8A65-33291D051F9C}" type="slidenum">
              <a:rPr lang="en-US" altLang="en-US" smtClean="0"/>
              <a:pPr>
                <a:defRPr/>
              </a:pPr>
              <a:t>2</a:t>
            </a:fld>
            <a:endParaRPr lang="en-US" altLang="en-US"/>
          </a:p>
        </p:txBody>
      </p:sp>
      <p:pic>
        <p:nvPicPr>
          <p:cNvPr id="9" name="Picture 8" descr="A screenshot of a cell phone&#10;&#10;Description automatically generated">
            <a:extLst>
              <a:ext uri="{FF2B5EF4-FFF2-40B4-BE49-F238E27FC236}">
                <a16:creationId xmlns:a16="http://schemas.microsoft.com/office/drawing/2014/main" id="{A373BCFC-C62F-4E86-9903-C720AC9448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4855" y="4728876"/>
            <a:ext cx="1495634" cy="1276528"/>
          </a:xfrm>
          <a:prstGeom prst="rect">
            <a:avLst/>
          </a:prstGeom>
        </p:spPr>
      </p:pic>
    </p:spTree>
    <p:extLst>
      <p:ext uri="{BB962C8B-B14F-4D97-AF65-F5344CB8AC3E}">
        <p14:creationId xmlns:p14="http://schemas.microsoft.com/office/powerpoint/2010/main" val="12584981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911DEE13-8635-324B-B361-871E75389A83}"/>
              </a:ext>
            </a:extLst>
          </p:cNvPr>
          <p:cNvSpPr>
            <a:spLocks noGrp="1"/>
          </p:cNvSpPr>
          <p:nvPr>
            <p:ph type="title"/>
          </p:nvPr>
        </p:nvSpPr>
        <p:spPr/>
        <p:txBody>
          <a:bodyPr/>
          <a:lstStyle/>
          <a:p>
            <a:pPr eaLnBrk="1" hangingPunct="1"/>
            <a:r>
              <a:rPr lang="en-CA" altLang="en-US"/>
              <a:t>Outdoor Play is Safer than You Think!</a:t>
            </a:r>
          </a:p>
        </p:txBody>
      </p:sp>
      <p:sp>
        <p:nvSpPr>
          <p:cNvPr id="3" name="Content Placeholder 2">
            <a:extLst>
              <a:ext uri="{FF2B5EF4-FFF2-40B4-BE49-F238E27FC236}">
                <a16:creationId xmlns:a16="http://schemas.microsoft.com/office/drawing/2014/main" id="{8FA48411-01D9-8B46-A6EE-E8CAA5EF45C8}"/>
              </a:ext>
            </a:extLst>
          </p:cNvPr>
          <p:cNvSpPr>
            <a:spLocks noGrp="1"/>
          </p:cNvSpPr>
          <p:nvPr>
            <p:ph idx="1"/>
          </p:nvPr>
        </p:nvSpPr>
        <p:spPr/>
        <p:txBody>
          <a:bodyPr rtlCol="0">
            <a:normAutofit/>
          </a:bodyPr>
          <a:lstStyle/>
          <a:p>
            <a:pPr marL="342900" indent="-342900">
              <a:defRPr/>
            </a:pPr>
            <a:r>
              <a:rPr lang="en-US" sz="2400" dirty="0">
                <a:latin typeface="+mn-lt"/>
              </a:rPr>
              <a:t>The odds of total stranger abduction are about 1 in 14 million based on RCMP reports. Being with friends outdoors may further reduce this number.</a:t>
            </a:r>
          </a:p>
          <a:p>
            <a:pPr marL="342900" indent="-342900">
              <a:defRPr/>
            </a:pPr>
            <a:endParaRPr lang="en-US" sz="2400" dirty="0">
              <a:latin typeface="+mn-lt"/>
            </a:endParaRPr>
          </a:p>
          <a:p>
            <a:pPr marL="342900" indent="-342900">
              <a:defRPr/>
            </a:pPr>
            <a:r>
              <a:rPr lang="en-US" sz="2400" dirty="0">
                <a:latin typeface="+mn-lt"/>
              </a:rPr>
              <a:t>Broken bones and head injuries unfortunately do happen, but major trauma is uncommon. Most injuries associated with outdoor play are minor.</a:t>
            </a:r>
          </a:p>
          <a:p>
            <a:pPr>
              <a:buFont typeface="Arial" charset="0"/>
              <a:buChar char="•"/>
              <a:defRPr/>
            </a:pPr>
            <a:endParaRPr lang="en-US" sz="2400" dirty="0">
              <a:latin typeface="+mn-lt"/>
            </a:endParaRPr>
          </a:p>
          <a:p>
            <a:pPr marL="342900" indent="-342900">
              <a:defRPr/>
            </a:pPr>
            <a:r>
              <a:rPr lang="en-US" sz="2400" dirty="0">
                <a:latin typeface="+mn-lt"/>
              </a:rPr>
              <a:t>Canadian children are eight times more likely to die as a passenger in a motor vehicle than from being hit by a vehicle when outside on foot or on a bike.</a:t>
            </a:r>
            <a:endParaRPr lang="en-US" sz="2400" baseline="30000" dirty="0">
              <a:latin typeface="+mn-lt"/>
            </a:endParaRPr>
          </a:p>
          <a:p>
            <a:pPr eaLnBrk="1" fontAlgn="auto" hangingPunct="1">
              <a:spcAft>
                <a:spcPts val="0"/>
              </a:spcAft>
              <a:defRPr/>
            </a:pPr>
            <a:endParaRPr lang="en-CA" dirty="0"/>
          </a:p>
        </p:txBody>
      </p:sp>
      <p:sp>
        <p:nvSpPr>
          <p:cNvPr id="13316" name="Date Placeholder 3">
            <a:extLst>
              <a:ext uri="{FF2B5EF4-FFF2-40B4-BE49-F238E27FC236}">
                <a16:creationId xmlns:a16="http://schemas.microsoft.com/office/drawing/2014/main" id="{4A07B8FA-777A-EF44-8494-8032C53F7118}"/>
              </a:ext>
            </a:extLst>
          </p:cNvPr>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0C2105C-01A4-42C7-B3C5-A8D9FA24F305}" type="datetime1">
              <a:rPr lang="en-US" altLang="en-US" smtClean="0">
                <a:solidFill>
                  <a:srgbClr val="C1FFA6"/>
                </a:solidFill>
              </a:rPr>
              <a:pPr fontAlgn="base">
                <a:spcBef>
                  <a:spcPct val="0"/>
                </a:spcBef>
                <a:spcAft>
                  <a:spcPct val="0"/>
                </a:spcAft>
                <a:defRPr/>
              </a:pPr>
              <a:t>9/3/2020</a:t>
            </a:fld>
            <a:endParaRPr lang="en-US" altLang="en-US">
              <a:solidFill>
                <a:srgbClr val="C1FFA6"/>
              </a:solidFill>
            </a:endParaRPr>
          </a:p>
        </p:txBody>
      </p:sp>
      <p:sp>
        <p:nvSpPr>
          <p:cNvPr id="13317" name="Slide Number Placeholder 4">
            <a:extLst>
              <a:ext uri="{FF2B5EF4-FFF2-40B4-BE49-F238E27FC236}">
                <a16:creationId xmlns:a16="http://schemas.microsoft.com/office/drawing/2014/main" id="{96A504F2-F710-EE42-8E89-A6C62230366B}"/>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fld id="{08E60FAF-C90C-F94C-B538-D335FF563122}" type="slidenum">
              <a:rPr lang="en-US" altLang="en-US" sz="1200">
                <a:solidFill>
                  <a:srgbClr val="C1FFA6"/>
                </a:solidFill>
              </a:rPr>
              <a:pPr eaLnBrk="1" hangingPunct="1">
                <a:lnSpc>
                  <a:spcPct val="100000"/>
                </a:lnSpc>
                <a:spcBef>
                  <a:spcPct val="0"/>
                </a:spcBef>
                <a:buFontTx/>
                <a:buNone/>
              </a:pPr>
              <a:t>20</a:t>
            </a:fld>
            <a:endParaRPr lang="en-US" altLang="en-US" sz="1200">
              <a:solidFill>
                <a:srgbClr val="C1FFA6"/>
              </a:solidFill>
            </a:endParaRPr>
          </a:p>
        </p:txBody>
      </p:sp>
      <p:sp>
        <p:nvSpPr>
          <p:cNvPr id="2" name="TextBox 1">
            <a:extLst>
              <a:ext uri="{FF2B5EF4-FFF2-40B4-BE49-F238E27FC236}">
                <a16:creationId xmlns:a16="http://schemas.microsoft.com/office/drawing/2014/main" id="{CE84A3E1-6A52-4489-8FEA-A05EEF82E520}"/>
              </a:ext>
            </a:extLst>
          </p:cNvPr>
          <p:cNvSpPr txBox="1"/>
          <p:nvPr/>
        </p:nvSpPr>
        <p:spPr>
          <a:xfrm>
            <a:off x="838200" y="6335424"/>
            <a:ext cx="10172700" cy="369332"/>
          </a:xfrm>
          <a:prstGeom prst="rect">
            <a:avLst/>
          </a:prstGeom>
          <a:solidFill>
            <a:schemeClr val="accent6">
              <a:lumMod val="50000"/>
            </a:schemeClr>
          </a:solidFill>
        </p:spPr>
        <p:txBody>
          <a:bodyPr wrap="square">
            <a:spAutoFit/>
          </a:bodyPr>
          <a:lstStyle/>
          <a:p>
            <a:r>
              <a:rPr lang="en-CA" dirty="0">
                <a:solidFill>
                  <a:schemeClr val="bg1"/>
                </a:solidFill>
                <a:hlinkClick r:id="rId2">
                  <a:extLst>
                    <a:ext uri="{A12FA001-AC4F-418D-AE19-62706E023703}">
                      <ahyp:hlinkClr xmlns:ahyp="http://schemas.microsoft.com/office/drawing/2018/hyperlinkcolor" val="tx"/>
                    </a:ext>
                  </a:extLst>
                </a:hlinkClick>
              </a:rPr>
              <a:t>https://www.outdoorplaycanada.ca/portfolio_page/the-2015-position-statement-on-active-outdoor-play/</a:t>
            </a:r>
            <a:endParaRPr lang="en-CA" dirty="0">
              <a:solidFill>
                <a:schemeClr val="bg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95F6E-189C-624A-A8F7-BB0704D23DFA}"/>
              </a:ext>
            </a:extLst>
          </p:cNvPr>
          <p:cNvSpPr>
            <a:spLocks noGrp="1"/>
          </p:cNvSpPr>
          <p:nvPr>
            <p:ph type="title"/>
          </p:nvPr>
        </p:nvSpPr>
        <p:spPr/>
        <p:txBody>
          <a:bodyPr/>
          <a:lstStyle/>
          <a:p>
            <a:r>
              <a:rPr lang="en-US" dirty="0"/>
              <a:t>Stranger Danger</a:t>
            </a:r>
          </a:p>
        </p:txBody>
      </p:sp>
      <p:sp>
        <p:nvSpPr>
          <p:cNvPr id="3" name="Content Placeholder 2">
            <a:extLst>
              <a:ext uri="{FF2B5EF4-FFF2-40B4-BE49-F238E27FC236}">
                <a16:creationId xmlns:a16="http://schemas.microsoft.com/office/drawing/2014/main" id="{CD462070-659D-1948-8187-C03CE22E2949}"/>
              </a:ext>
            </a:extLst>
          </p:cNvPr>
          <p:cNvSpPr>
            <a:spLocks noGrp="1"/>
          </p:cNvSpPr>
          <p:nvPr>
            <p:ph idx="1"/>
          </p:nvPr>
        </p:nvSpPr>
        <p:spPr/>
        <p:txBody>
          <a:bodyPr/>
          <a:lstStyle/>
          <a:p>
            <a:r>
              <a:rPr lang="en-US" dirty="0">
                <a:latin typeface="+mn-lt"/>
                <a:cs typeface="Century Gothic Std"/>
              </a:rPr>
              <a:t>Risk of abduction by a stranger in Canada:  </a:t>
            </a:r>
            <a:r>
              <a:rPr lang="en-US" sz="4000" b="1" dirty="0">
                <a:solidFill>
                  <a:srgbClr val="C00000"/>
                </a:solidFill>
                <a:latin typeface="+mn-lt"/>
                <a:ea typeface="ＭＳ ゴシック"/>
                <a:cs typeface="ＭＳ ゴシック"/>
              </a:rPr>
              <a:t>≈</a:t>
            </a:r>
            <a:r>
              <a:rPr lang="en-US" sz="4000" b="1" dirty="0">
                <a:solidFill>
                  <a:srgbClr val="C00000"/>
                </a:solidFill>
                <a:latin typeface="+mn-lt"/>
                <a:cs typeface="Century Gothic Std"/>
              </a:rPr>
              <a:t>1:14,000,000</a:t>
            </a:r>
          </a:p>
          <a:p>
            <a:endParaRPr lang="en-US" dirty="0"/>
          </a:p>
        </p:txBody>
      </p:sp>
      <p:sp>
        <p:nvSpPr>
          <p:cNvPr id="4" name="Date Placeholder 3">
            <a:extLst>
              <a:ext uri="{FF2B5EF4-FFF2-40B4-BE49-F238E27FC236}">
                <a16:creationId xmlns:a16="http://schemas.microsoft.com/office/drawing/2014/main" id="{7A0E59C1-C91F-2548-B838-B107261BCD92}"/>
              </a:ext>
            </a:extLst>
          </p:cNvPr>
          <p:cNvSpPr>
            <a:spLocks noGrp="1"/>
          </p:cNvSpPr>
          <p:nvPr>
            <p:ph type="dt" sz="half" idx="10"/>
          </p:nvPr>
        </p:nvSpPr>
        <p:spPr/>
        <p:txBody>
          <a:bodyPr/>
          <a:lstStyle/>
          <a:p>
            <a:pPr>
              <a:defRPr/>
            </a:pPr>
            <a:fld id="{2D75ED30-9ABF-8144-881C-BBDF940F2A49}" type="datetime1">
              <a:rPr lang="en-US" smtClean="0"/>
              <a:pPr>
                <a:defRPr/>
              </a:pPr>
              <a:t>9/3/2020</a:t>
            </a:fld>
            <a:endParaRPr lang="en-US" dirty="0"/>
          </a:p>
        </p:txBody>
      </p:sp>
      <p:sp>
        <p:nvSpPr>
          <p:cNvPr id="5" name="Slide Number Placeholder 4">
            <a:extLst>
              <a:ext uri="{FF2B5EF4-FFF2-40B4-BE49-F238E27FC236}">
                <a16:creationId xmlns:a16="http://schemas.microsoft.com/office/drawing/2014/main" id="{173CF626-2AEF-9940-B193-6F0653027400}"/>
              </a:ext>
            </a:extLst>
          </p:cNvPr>
          <p:cNvSpPr>
            <a:spLocks noGrp="1"/>
          </p:cNvSpPr>
          <p:nvPr>
            <p:ph type="sldNum" sz="quarter" idx="12"/>
          </p:nvPr>
        </p:nvSpPr>
        <p:spPr/>
        <p:txBody>
          <a:bodyPr/>
          <a:lstStyle/>
          <a:p>
            <a:fld id="{BC8C2BC1-F963-AB4A-9DC9-B29AD9994CE1}" type="slidenum">
              <a:rPr lang="en-US" altLang="en-US" smtClean="0"/>
              <a:pPr/>
              <a:t>21</a:t>
            </a:fld>
            <a:endParaRPr lang="en-US" altLang="en-US"/>
          </a:p>
        </p:txBody>
      </p:sp>
      <p:sp>
        <p:nvSpPr>
          <p:cNvPr id="6" name="Rounded Rectangular Callout 5">
            <a:extLst>
              <a:ext uri="{FF2B5EF4-FFF2-40B4-BE49-F238E27FC236}">
                <a16:creationId xmlns:a16="http://schemas.microsoft.com/office/drawing/2014/main" id="{2671985E-3C97-6641-9329-A018BDBC8161}"/>
              </a:ext>
            </a:extLst>
          </p:cNvPr>
          <p:cNvSpPr/>
          <p:nvPr/>
        </p:nvSpPr>
        <p:spPr>
          <a:xfrm>
            <a:off x="6887414" y="3048794"/>
            <a:ext cx="3094786" cy="1905000"/>
          </a:xfrm>
          <a:prstGeom prst="wedgeRoundRectCallout">
            <a:avLst>
              <a:gd name="adj1" fmla="val 22975"/>
              <a:gd name="adj2" fmla="val -80253"/>
              <a:gd name="adj3" fmla="val 16667"/>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ea typeface="Century Gothic" charset="0"/>
                <a:cs typeface="Century Gothic"/>
              </a:rPr>
              <a:t>Leave child unattended for </a:t>
            </a:r>
            <a:r>
              <a:rPr lang="en-US" sz="2800" b="1" dirty="0">
                <a:solidFill>
                  <a:srgbClr val="C00000"/>
                </a:solidFill>
                <a:ea typeface="Century Gothic" charset="0"/>
                <a:cs typeface="Century Gothic"/>
              </a:rPr>
              <a:t>200,000 years</a:t>
            </a:r>
          </a:p>
          <a:p>
            <a:pPr algn="ctr"/>
            <a:r>
              <a:rPr lang="en-US" sz="1600" dirty="0">
                <a:solidFill>
                  <a:schemeClr val="tx1"/>
                </a:solidFill>
                <a:ea typeface="Century Gothic" charset="0"/>
                <a:cs typeface="Century Gothic"/>
              </a:rPr>
              <a:t>Warwick Cairns</a:t>
            </a:r>
          </a:p>
        </p:txBody>
      </p:sp>
      <p:sp>
        <p:nvSpPr>
          <p:cNvPr id="7" name="Rectangle 6">
            <a:extLst>
              <a:ext uri="{FF2B5EF4-FFF2-40B4-BE49-F238E27FC236}">
                <a16:creationId xmlns:a16="http://schemas.microsoft.com/office/drawing/2014/main" id="{690CBA4D-FE11-B246-8941-3B150C4751DC}"/>
              </a:ext>
            </a:extLst>
          </p:cNvPr>
          <p:cNvSpPr/>
          <p:nvPr/>
        </p:nvSpPr>
        <p:spPr>
          <a:xfrm>
            <a:off x="7059270" y="5196046"/>
            <a:ext cx="2356543" cy="369332"/>
          </a:xfrm>
          <a:prstGeom prst="rect">
            <a:avLst/>
          </a:prstGeom>
        </p:spPr>
        <p:txBody>
          <a:bodyPr wrap="none">
            <a:spAutoFit/>
          </a:bodyPr>
          <a:lstStyle/>
          <a:p>
            <a:r>
              <a:rPr lang="en-US" sz="1800" dirty="0" err="1">
                <a:latin typeface="+mn-lt"/>
                <a:cs typeface="Century Gothic Std"/>
              </a:rPr>
              <a:t>Dalley</a:t>
            </a:r>
            <a:r>
              <a:rPr lang="en-US" sz="1800" dirty="0">
                <a:latin typeface="+mn-lt"/>
                <a:cs typeface="Century Gothic Std"/>
              </a:rPr>
              <a:t> &amp; </a:t>
            </a:r>
            <a:r>
              <a:rPr lang="en-US" sz="1800" dirty="0" err="1">
                <a:latin typeface="+mn-lt"/>
                <a:cs typeface="Century Gothic Std"/>
              </a:rPr>
              <a:t>Ruscoe</a:t>
            </a:r>
            <a:r>
              <a:rPr lang="en-US" sz="1800" dirty="0">
                <a:latin typeface="+mn-lt"/>
                <a:cs typeface="Century Gothic Std"/>
              </a:rPr>
              <a:t> (2003)</a:t>
            </a:r>
            <a:endParaRPr lang="en-US" sz="1800" dirty="0">
              <a:latin typeface="+mn-lt"/>
            </a:endParaRPr>
          </a:p>
        </p:txBody>
      </p:sp>
      <p:sp>
        <p:nvSpPr>
          <p:cNvPr id="8" name="TextBox 7">
            <a:extLst>
              <a:ext uri="{FF2B5EF4-FFF2-40B4-BE49-F238E27FC236}">
                <a16:creationId xmlns:a16="http://schemas.microsoft.com/office/drawing/2014/main" id="{62DECFCD-9063-43B7-9A14-B01D09FDD6F8}"/>
              </a:ext>
            </a:extLst>
          </p:cNvPr>
          <p:cNvSpPr txBox="1"/>
          <p:nvPr/>
        </p:nvSpPr>
        <p:spPr>
          <a:xfrm>
            <a:off x="1986643" y="6346371"/>
            <a:ext cx="6025243" cy="369332"/>
          </a:xfrm>
          <a:prstGeom prst="rect">
            <a:avLst/>
          </a:prstGeom>
          <a:noFill/>
        </p:spPr>
        <p:txBody>
          <a:bodyPr wrap="square" rtlCol="0">
            <a:spAutoFit/>
          </a:bodyPr>
          <a:lstStyle/>
          <a:p>
            <a:r>
              <a:rPr lang="en-CA" sz="1800" b="0" i="0" u="sng" strike="noStrike" baseline="0" dirty="0">
                <a:solidFill>
                  <a:schemeClr val="bg1"/>
                </a:solidFill>
                <a:latin typeface="Archer Light"/>
              </a:rPr>
              <a:t>http://www.rcmp-grc.gc.ca/pubs/omc-ned/abd-rapt-eng.htm</a:t>
            </a:r>
            <a:endParaRPr lang="en-CA" dirty="0">
              <a:solidFill>
                <a:schemeClr val="bg1"/>
              </a:solidFill>
            </a:endParaRPr>
          </a:p>
        </p:txBody>
      </p:sp>
    </p:spTree>
    <p:extLst>
      <p:ext uri="{BB962C8B-B14F-4D97-AF65-F5344CB8AC3E}">
        <p14:creationId xmlns:p14="http://schemas.microsoft.com/office/powerpoint/2010/main" val="3674146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B1907A3A-CEAC-3544-A5A7-073DBF08BCAD}"/>
              </a:ext>
            </a:extLst>
          </p:cNvPr>
          <p:cNvSpPr>
            <a:spLocks noGrp="1"/>
          </p:cNvSpPr>
          <p:nvPr>
            <p:ph type="title"/>
          </p:nvPr>
        </p:nvSpPr>
        <p:spPr/>
        <p:txBody>
          <a:bodyPr/>
          <a:lstStyle/>
          <a:p>
            <a:r>
              <a:rPr lang="en-CA" altLang="en-US"/>
              <a:t>Is the Indoors Really Safer?</a:t>
            </a:r>
          </a:p>
        </p:txBody>
      </p:sp>
      <p:sp>
        <p:nvSpPr>
          <p:cNvPr id="3" name="Content Placeholder 2">
            <a:extLst>
              <a:ext uri="{FF2B5EF4-FFF2-40B4-BE49-F238E27FC236}">
                <a16:creationId xmlns:a16="http://schemas.microsoft.com/office/drawing/2014/main" id="{344543F5-3237-2C4E-976F-47D9E455C250}"/>
              </a:ext>
            </a:extLst>
          </p:cNvPr>
          <p:cNvSpPr>
            <a:spLocks noGrp="1"/>
          </p:cNvSpPr>
          <p:nvPr>
            <p:ph idx="1"/>
          </p:nvPr>
        </p:nvSpPr>
        <p:spPr/>
        <p:txBody>
          <a:bodyPr/>
          <a:lstStyle/>
          <a:p>
            <a:pPr>
              <a:spcBef>
                <a:spcPct val="0"/>
              </a:spcBef>
              <a:buFont typeface="Arial" charset="0"/>
              <a:buChar char="•"/>
              <a:defRPr/>
            </a:pPr>
            <a:r>
              <a:rPr lang="en-US" altLang="en-US" sz="2400" dirty="0">
                <a:latin typeface="+mn-lt"/>
              </a:rPr>
              <a:t>When children spend more time in front of screens, they are more likely to be exposed to cyber-predators and violence as well as eat unhealthy snacks.</a:t>
            </a:r>
            <a:endParaRPr lang="en-US" altLang="en-US" sz="2400" baseline="30000" dirty="0">
              <a:latin typeface="+mn-lt"/>
            </a:endParaRPr>
          </a:p>
          <a:p>
            <a:pPr>
              <a:spcBef>
                <a:spcPct val="0"/>
              </a:spcBef>
              <a:buFont typeface="Arial" charset="0"/>
              <a:buChar char="•"/>
              <a:defRPr/>
            </a:pPr>
            <a:endParaRPr lang="en-US" altLang="en-US" sz="2400" baseline="30000" dirty="0">
              <a:latin typeface="+mn-lt"/>
            </a:endParaRPr>
          </a:p>
          <a:p>
            <a:pPr>
              <a:spcBef>
                <a:spcPct val="0"/>
              </a:spcBef>
              <a:buFont typeface="Arial" charset="0"/>
              <a:buChar char="•"/>
              <a:defRPr/>
            </a:pPr>
            <a:r>
              <a:rPr lang="en-US" altLang="en-US" sz="2400" dirty="0">
                <a:latin typeface="+mn-lt"/>
              </a:rPr>
              <a:t>Air quality indoors is often worse than outdoors, increasing exposure to common allergens (e.g., dust, mold, pet dander), infectious diseases, and potentially leading to chronic conditions.</a:t>
            </a:r>
            <a:r>
              <a:rPr lang="en-US" altLang="en-US" sz="2400" baseline="30000" dirty="0">
                <a:latin typeface="+mn-lt"/>
              </a:rPr>
              <a:t> </a:t>
            </a:r>
          </a:p>
          <a:p>
            <a:pPr>
              <a:spcBef>
                <a:spcPct val="0"/>
              </a:spcBef>
              <a:buFont typeface="Arial" charset="0"/>
              <a:buChar char="•"/>
              <a:defRPr/>
            </a:pPr>
            <a:endParaRPr lang="en-US" altLang="en-US" sz="2400" baseline="30000" dirty="0">
              <a:latin typeface="+mn-lt"/>
            </a:endParaRPr>
          </a:p>
          <a:p>
            <a:pPr>
              <a:spcBef>
                <a:spcPct val="0"/>
              </a:spcBef>
              <a:buFont typeface="Arial" charset="0"/>
              <a:buChar char="•"/>
              <a:defRPr/>
            </a:pPr>
            <a:r>
              <a:rPr lang="en-US" altLang="en-US" sz="2400" dirty="0">
                <a:latin typeface="+mn-lt"/>
              </a:rPr>
              <a:t>In the long-term, sedentary behavior and inactivity elevate odds of developing chronic diseases, including heart disease, type 2 diabetes, some forms of cancer and mental health problems.</a:t>
            </a:r>
            <a:endParaRPr lang="en-US" altLang="en-US" sz="2400" baseline="30000" dirty="0">
              <a:latin typeface="+mn-lt"/>
            </a:endParaRPr>
          </a:p>
          <a:p>
            <a:pPr>
              <a:buFont typeface="Arial" charset="0"/>
              <a:buChar char="•"/>
              <a:defRPr/>
            </a:pPr>
            <a:endParaRPr lang="en-CA" dirty="0"/>
          </a:p>
        </p:txBody>
      </p:sp>
      <p:sp>
        <p:nvSpPr>
          <p:cNvPr id="4" name="Date Placeholder 3">
            <a:extLst>
              <a:ext uri="{FF2B5EF4-FFF2-40B4-BE49-F238E27FC236}">
                <a16:creationId xmlns:a16="http://schemas.microsoft.com/office/drawing/2014/main" id="{FFE52D04-9E4F-E842-BD4C-D73349EA9215}"/>
              </a:ext>
            </a:extLst>
          </p:cNvPr>
          <p:cNvSpPr>
            <a:spLocks noGrp="1"/>
          </p:cNvSpPr>
          <p:nvPr>
            <p:ph type="dt" sz="quarter" idx="10"/>
          </p:nvPr>
        </p:nvSpPr>
        <p:spPr/>
        <p:txBody>
          <a:bodyPr/>
          <a:lstStyle/>
          <a:p>
            <a:pPr>
              <a:defRPr/>
            </a:pPr>
            <a:fld id="{107EC5FB-50D0-4E64-AFB9-0C241768C161}" type="datetime1">
              <a:rPr lang="en-US" smtClean="0"/>
              <a:pPr>
                <a:defRPr/>
              </a:pPr>
              <a:t>9/3/2020</a:t>
            </a:fld>
            <a:endParaRPr lang="en-US" dirty="0"/>
          </a:p>
        </p:txBody>
      </p:sp>
      <p:sp>
        <p:nvSpPr>
          <p:cNvPr id="5" name="Slide Number Placeholder 4">
            <a:extLst>
              <a:ext uri="{FF2B5EF4-FFF2-40B4-BE49-F238E27FC236}">
                <a16:creationId xmlns:a16="http://schemas.microsoft.com/office/drawing/2014/main" id="{8B87329D-3F99-8D40-9FDF-2F60973D728D}"/>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1CEFFA98-45C4-7647-984F-4F3831C6866E}" type="slidenum">
              <a:rPr lang="en-US" altLang="en-US">
                <a:solidFill>
                  <a:srgbClr val="C1FFA6"/>
                </a:solidFill>
              </a:rPr>
              <a:pPr eaLnBrk="1" hangingPunct="1"/>
              <a:t>22</a:t>
            </a:fld>
            <a:endParaRPr lang="en-US" altLang="en-US">
              <a:solidFill>
                <a:srgbClr val="C1FFA6"/>
              </a:solidFill>
            </a:endParaRPr>
          </a:p>
        </p:txBody>
      </p:sp>
      <p:sp>
        <p:nvSpPr>
          <p:cNvPr id="2" name="TextBox 1">
            <a:extLst>
              <a:ext uri="{FF2B5EF4-FFF2-40B4-BE49-F238E27FC236}">
                <a16:creationId xmlns:a16="http://schemas.microsoft.com/office/drawing/2014/main" id="{60D9C873-EF97-4933-B934-2C52F3B3E3A9}"/>
              </a:ext>
            </a:extLst>
          </p:cNvPr>
          <p:cNvSpPr txBox="1"/>
          <p:nvPr/>
        </p:nvSpPr>
        <p:spPr>
          <a:xfrm>
            <a:off x="838200" y="6335424"/>
            <a:ext cx="10172700" cy="369332"/>
          </a:xfrm>
          <a:prstGeom prst="rect">
            <a:avLst/>
          </a:prstGeom>
          <a:solidFill>
            <a:schemeClr val="accent6">
              <a:lumMod val="50000"/>
            </a:schemeClr>
          </a:solidFill>
        </p:spPr>
        <p:txBody>
          <a:bodyPr wrap="square">
            <a:spAutoFit/>
          </a:bodyPr>
          <a:lstStyle/>
          <a:p>
            <a:r>
              <a:rPr lang="en-CA" dirty="0">
                <a:solidFill>
                  <a:schemeClr val="bg1"/>
                </a:solidFill>
                <a:hlinkClick r:id="rId2">
                  <a:extLst>
                    <a:ext uri="{A12FA001-AC4F-418D-AE19-62706E023703}">
                      <ahyp:hlinkClr xmlns:ahyp="http://schemas.microsoft.com/office/drawing/2018/hyperlinkcolor" val="tx"/>
                    </a:ext>
                  </a:extLst>
                </a:hlinkClick>
              </a:rPr>
              <a:t>https://www.outdoorplaycanada.ca/portfolio_page/the-2015-position-statement-on-active-outdoor-play/</a:t>
            </a:r>
            <a:endParaRPr lang="en-CA" dirty="0">
              <a:solidFill>
                <a:schemeClr val="bg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BD6AFD0B-A2A6-0F4E-B34F-6E0C78AC5DAA}"/>
              </a:ext>
            </a:extLst>
          </p:cNvPr>
          <p:cNvSpPr>
            <a:spLocks noGrp="1"/>
          </p:cNvSpPr>
          <p:nvPr>
            <p:ph type="title"/>
          </p:nvPr>
        </p:nvSpPr>
        <p:spPr/>
        <p:txBody>
          <a:bodyPr/>
          <a:lstStyle/>
          <a:p>
            <a:r>
              <a:rPr lang="en-CA" altLang="en-US"/>
              <a:t>Evidence</a:t>
            </a:r>
          </a:p>
        </p:txBody>
      </p:sp>
      <p:sp>
        <p:nvSpPr>
          <p:cNvPr id="3" name="Content Placeholder 2">
            <a:extLst>
              <a:ext uri="{FF2B5EF4-FFF2-40B4-BE49-F238E27FC236}">
                <a16:creationId xmlns:a16="http://schemas.microsoft.com/office/drawing/2014/main" id="{843DC9F5-B78D-C94A-BA5F-08AE8EF4C111}"/>
              </a:ext>
            </a:extLst>
          </p:cNvPr>
          <p:cNvSpPr>
            <a:spLocks noGrp="1"/>
          </p:cNvSpPr>
          <p:nvPr>
            <p:ph idx="1"/>
          </p:nvPr>
        </p:nvSpPr>
        <p:spPr/>
        <p:txBody>
          <a:bodyPr/>
          <a:lstStyle/>
          <a:p>
            <a:pPr>
              <a:spcBef>
                <a:spcPct val="0"/>
              </a:spcBef>
              <a:buFont typeface="Arial" charset="0"/>
              <a:buChar char="•"/>
              <a:defRPr/>
            </a:pPr>
            <a:r>
              <a:rPr lang="en-US" altLang="en-US" sz="2400" dirty="0">
                <a:latin typeface="+mn-lt"/>
              </a:rPr>
              <a:t>Children are more curious about, and interested in, natural spaces than prefabricated play structures. Children who engage in active outdoor play in natural environments demonstrate resilience, self-regulation and develop skills for dealing with stress later in life. </a:t>
            </a:r>
          </a:p>
          <a:p>
            <a:pPr>
              <a:spcBef>
                <a:spcPct val="0"/>
              </a:spcBef>
              <a:buFont typeface="Arial" charset="0"/>
              <a:buChar char="•"/>
              <a:defRPr/>
            </a:pPr>
            <a:endParaRPr lang="en-US" altLang="en-US" sz="2400" dirty="0">
              <a:latin typeface="+mn-lt"/>
            </a:endParaRPr>
          </a:p>
          <a:p>
            <a:pPr>
              <a:spcBef>
                <a:spcPct val="0"/>
              </a:spcBef>
              <a:buFont typeface="Arial" charset="0"/>
              <a:buChar char="•"/>
              <a:defRPr/>
            </a:pPr>
            <a:r>
              <a:rPr lang="en-US" altLang="en-US" sz="2400" dirty="0">
                <a:latin typeface="+mn-lt"/>
              </a:rPr>
              <a:t>Outdoor play that occurs in minimally structured, free and accessible environments facilitates socialization with peers, the community and the environment, reduces feelings of isolation, builds inter-personal skills and facilitates healthy development.</a:t>
            </a:r>
            <a:endParaRPr lang="en-US" altLang="en-US" sz="2400" baseline="30000" dirty="0">
              <a:latin typeface="+mn-lt"/>
            </a:endParaRPr>
          </a:p>
          <a:p>
            <a:pPr>
              <a:buFont typeface="Arial" charset="0"/>
              <a:buChar char="•"/>
              <a:defRPr/>
            </a:pPr>
            <a:endParaRPr lang="en-CA" dirty="0"/>
          </a:p>
        </p:txBody>
      </p:sp>
      <p:sp>
        <p:nvSpPr>
          <p:cNvPr id="4" name="Date Placeholder 3">
            <a:extLst>
              <a:ext uri="{FF2B5EF4-FFF2-40B4-BE49-F238E27FC236}">
                <a16:creationId xmlns:a16="http://schemas.microsoft.com/office/drawing/2014/main" id="{EE92BF16-7AA6-A24D-8C8E-BAC257A843E6}"/>
              </a:ext>
            </a:extLst>
          </p:cNvPr>
          <p:cNvSpPr>
            <a:spLocks noGrp="1"/>
          </p:cNvSpPr>
          <p:nvPr>
            <p:ph type="dt" sz="quarter" idx="10"/>
          </p:nvPr>
        </p:nvSpPr>
        <p:spPr/>
        <p:txBody>
          <a:bodyPr/>
          <a:lstStyle/>
          <a:p>
            <a:pPr>
              <a:defRPr/>
            </a:pPr>
            <a:fld id="{107EC5FB-50D0-4E64-AFB9-0C241768C161}" type="datetime1">
              <a:rPr lang="en-US" smtClean="0"/>
              <a:pPr>
                <a:defRPr/>
              </a:pPr>
              <a:t>9/3/2020</a:t>
            </a:fld>
            <a:endParaRPr lang="en-US" dirty="0"/>
          </a:p>
        </p:txBody>
      </p:sp>
      <p:sp>
        <p:nvSpPr>
          <p:cNvPr id="5" name="Slide Number Placeholder 4">
            <a:extLst>
              <a:ext uri="{FF2B5EF4-FFF2-40B4-BE49-F238E27FC236}">
                <a16:creationId xmlns:a16="http://schemas.microsoft.com/office/drawing/2014/main" id="{A87BBAF1-64EE-7B4A-A095-0E95AE1727F9}"/>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311CEF12-26A1-2141-A1F5-08A0DD4A1018}" type="slidenum">
              <a:rPr lang="en-US" altLang="en-US">
                <a:solidFill>
                  <a:srgbClr val="C1FFA6"/>
                </a:solidFill>
              </a:rPr>
              <a:pPr eaLnBrk="1" hangingPunct="1"/>
              <a:t>23</a:t>
            </a:fld>
            <a:endParaRPr lang="en-US" altLang="en-US">
              <a:solidFill>
                <a:srgbClr val="C1FFA6"/>
              </a:solidFill>
            </a:endParaRPr>
          </a:p>
        </p:txBody>
      </p:sp>
      <p:sp>
        <p:nvSpPr>
          <p:cNvPr id="2" name="TextBox 1">
            <a:extLst>
              <a:ext uri="{FF2B5EF4-FFF2-40B4-BE49-F238E27FC236}">
                <a16:creationId xmlns:a16="http://schemas.microsoft.com/office/drawing/2014/main" id="{118692D1-388F-4C2D-8CFE-2C060EE50BF7}"/>
              </a:ext>
            </a:extLst>
          </p:cNvPr>
          <p:cNvSpPr txBox="1"/>
          <p:nvPr/>
        </p:nvSpPr>
        <p:spPr>
          <a:xfrm>
            <a:off x="838200" y="6335424"/>
            <a:ext cx="10172700" cy="369332"/>
          </a:xfrm>
          <a:prstGeom prst="rect">
            <a:avLst/>
          </a:prstGeom>
          <a:solidFill>
            <a:schemeClr val="accent6">
              <a:lumMod val="50000"/>
            </a:schemeClr>
          </a:solidFill>
        </p:spPr>
        <p:txBody>
          <a:bodyPr wrap="square">
            <a:spAutoFit/>
          </a:bodyPr>
          <a:lstStyle/>
          <a:p>
            <a:r>
              <a:rPr lang="en-CA" dirty="0">
                <a:solidFill>
                  <a:schemeClr val="bg1"/>
                </a:solidFill>
                <a:hlinkClick r:id="rId2">
                  <a:extLst>
                    <a:ext uri="{A12FA001-AC4F-418D-AE19-62706E023703}">
                      <ahyp:hlinkClr xmlns:ahyp="http://schemas.microsoft.com/office/drawing/2018/hyperlinkcolor" val="tx"/>
                    </a:ext>
                  </a:extLst>
                </a:hlinkClick>
              </a:rPr>
              <a:t>https://www.outdoorplaycanada.ca/portfolio_page/the-2015-position-statement-on-active-outdoor-play/</a:t>
            </a:r>
            <a:endParaRPr lang="en-CA" dirty="0">
              <a:solidFill>
                <a:schemeClr val="bg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E232C903-37BA-6E4D-A6AE-CEADA18176FB}"/>
              </a:ext>
            </a:extLst>
          </p:cNvPr>
          <p:cNvSpPr>
            <a:spLocks noGrp="1"/>
          </p:cNvSpPr>
          <p:nvPr>
            <p:ph type="title"/>
          </p:nvPr>
        </p:nvSpPr>
        <p:spPr/>
        <p:txBody>
          <a:bodyPr/>
          <a:lstStyle/>
          <a:p>
            <a:pPr eaLnBrk="1" hangingPunct="1"/>
            <a:r>
              <a:rPr lang="en-CA" altLang="en-US"/>
              <a:t>Recommendations</a:t>
            </a:r>
          </a:p>
        </p:txBody>
      </p:sp>
      <p:sp>
        <p:nvSpPr>
          <p:cNvPr id="3" name="Content Placeholder 2">
            <a:extLst>
              <a:ext uri="{FF2B5EF4-FFF2-40B4-BE49-F238E27FC236}">
                <a16:creationId xmlns:a16="http://schemas.microsoft.com/office/drawing/2014/main" id="{8F8FFDA1-EB6D-BA49-A6AA-D7DF9E26CCC8}"/>
              </a:ext>
            </a:extLst>
          </p:cNvPr>
          <p:cNvSpPr>
            <a:spLocks noGrp="1"/>
          </p:cNvSpPr>
          <p:nvPr>
            <p:ph idx="1"/>
          </p:nvPr>
        </p:nvSpPr>
        <p:spPr/>
        <p:txBody>
          <a:bodyPr rtlCol="0">
            <a:normAutofit fontScale="92500" lnSpcReduction="10000"/>
          </a:bodyPr>
          <a:lstStyle/>
          <a:p>
            <a:pPr eaLnBrk="1" fontAlgn="auto" hangingPunct="1">
              <a:spcBef>
                <a:spcPct val="0"/>
              </a:spcBef>
              <a:spcAft>
                <a:spcPts val="0"/>
              </a:spcAft>
              <a:defRPr/>
            </a:pPr>
            <a:r>
              <a:rPr lang="en-US" altLang="en-US" sz="2600" b="1" dirty="0">
                <a:latin typeface="+mn-lt"/>
              </a:rPr>
              <a:t>Parents: </a:t>
            </a:r>
            <a:r>
              <a:rPr lang="en-US" altLang="en-US" sz="2600" dirty="0">
                <a:latin typeface="+mn-lt"/>
              </a:rPr>
              <a:t>Encourage your children to engage more fully with their outdoor environments in a variety of weather conditions. When children are supported to take risks, they have more fun and learn how to assess and manage risk in all areas of their lives.</a:t>
            </a:r>
            <a:endParaRPr lang="en-US" altLang="en-US" sz="2600" baseline="30000" dirty="0">
              <a:latin typeface="+mn-lt"/>
            </a:endParaRPr>
          </a:p>
          <a:p>
            <a:pPr eaLnBrk="1" fontAlgn="auto" hangingPunct="1">
              <a:spcBef>
                <a:spcPct val="0"/>
              </a:spcBef>
              <a:spcAft>
                <a:spcPts val="0"/>
              </a:spcAft>
              <a:defRPr/>
            </a:pPr>
            <a:endParaRPr lang="en-US" altLang="en-US" sz="2600" baseline="30000" dirty="0">
              <a:latin typeface="+mn-lt"/>
            </a:endParaRPr>
          </a:p>
          <a:p>
            <a:pPr eaLnBrk="1" fontAlgn="auto" hangingPunct="1">
              <a:spcBef>
                <a:spcPct val="0"/>
              </a:spcBef>
              <a:spcAft>
                <a:spcPts val="0"/>
              </a:spcAft>
              <a:defRPr/>
            </a:pPr>
            <a:r>
              <a:rPr lang="en-US" altLang="en-US" sz="2600" b="1" dirty="0">
                <a:latin typeface="+mn-lt"/>
              </a:rPr>
              <a:t>Educators and Caregivers: </a:t>
            </a:r>
            <a:r>
              <a:rPr lang="en-US" altLang="en-US" sz="2600" dirty="0">
                <a:latin typeface="+mn-lt"/>
              </a:rPr>
              <a:t>Regularly embrace the outdoors for learning, socialization and physical activity opportunities, in various weather conditions—including rain and snow. Risky active play is an important part of childhood and should not be eliminated from the school yard or childcare center.</a:t>
            </a:r>
          </a:p>
          <a:p>
            <a:pPr eaLnBrk="1" fontAlgn="auto" hangingPunct="1">
              <a:spcBef>
                <a:spcPct val="0"/>
              </a:spcBef>
              <a:spcAft>
                <a:spcPts val="0"/>
              </a:spcAft>
              <a:defRPr/>
            </a:pPr>
            <a:endParaRPr lang="en-US" altLang="en-US" sz="2600" dirty="0">
              <a:latin typeface="+mn-lt"/>
            </a:endParaRPr>
          </a:p>
          <a:p>
            <a:pPr eaLnBrk="1" fontAlgn="auto" hangingPunct="1">
              <a:spcBef>
                <a:spcPct val="0"/>
              </a:spcBef>
              <a:spcAft>
                <a:spcPts val="0"/>
              </a:spcAft>
              <a:defRPr/>
            </a:pPr>
            <a:r>
              <a:rPr lang="en-US" altLang="en-US" sz="2600" b="1" dirty="0">
                <a:latin typeface="+mn-lt"/>
              </a:rPr>
              <a:t>Health Professionals: </a:t>
            </a:r>
            <a:r>
              <a:rPr lang="en-US" altLang="en-US" sz="2600" dirty="0">
                <a:latin typeface="+mn-lt"/>
              </a:rPr>
              <a:t>Be influential! Promote every child’s connection with nature and the outdoors—identify outdoor play resources and partner with municipalities, parks, nature-related organizations, parent groups and children to support this process. </a:t>
            </a:r>
          </a:p>
          <a:p>
            <a:pPr eaLnBrk="1" fontAlgn="auto" hangingPunct="1">
              <a:spcAft>
                <a:spcPts val="0"/>
              </a:spcAft>
              <a:defRPr/>
            </a:pPr>
            <a:endParaRPr lang="en-CA" dirty="0"/>
          </a:p>
        </p:txBody>
      </p:sp>
      <p:sp>
        <p:nvSpPr>
          <p:cNvPr id="14340" name="Date Placeholder 3">
            <a:extLst>
              <a:ext uri="{FF2B5EF4-FFF2-40B4-BE49-F238E27FC236}">
                <a16:creationId xmlns:a16="http://schemas.microsoft.com/office/drawing/2014/main" id="{170EE9C1-0714-4C4A-9EAA-E97619E210AD}"/>
              </a:ext>
            </a:extLst>
          </p:cNvPr>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C15A4DC-8C81-4F1D-B1B6-52962D4C47E0}" type="datetime1">
              <a:rPr lang="en-US" altLang="en-US" smtClean="0">
                <a:solidFill>
                  <a:srgbClr val="C1FFA6"/>
                </a:solidFill>
              </a:rPr>
              <a:pPr fontAlgn="base">
                <a:spcBef>
                  <a:spcPct val="0"/>
                </a:spcBef>
                <a:spcAft>
                  <a:spcPct val="0"/>
                </a:spcAft>
                <a:defRPr/>
              </a:pPr>
              <a:t>9/3/2020</a:t>
            </a:fld>
            <a:endParaRPr lang="en-US" altLang="en-US">
              <a:solidFill>
                <a:srgbClr val="C1FFA6"/>
              </a:solidFill>
            </a:endParaRPr>
          </a:p>
        </p:txBody>
      </p:sp>
      <p:sp>
        <p:nvSpPr>
          <p:cNvPr id="14341" name="Slide Number Placeholder 4">
            <a:extLst>
              <a:ext uri="{FF2B5EF4-FFF2-40B4-BE49-F238E27FC236}">
                <a16:creationId xmlns:a16="http://schemas.microsoft.com/office/drawing/2014/main" id="{F1550564-4972-0C47-B35F-E0BB996108A6}"/>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fld id="{3AFFD47F-88BA-3044-A26E-0873C1E3C73B}" type="slidenum">
              <a:rPr lang="en-US" altLang="en-US" sz="1200">
                <a:solidFill>
                  <a:srgbClr val="C1FFA6"/>
                </a:solidFill>
              </a:rPr>
              <a:pPr eaLnBrk="1" hangingPunct="1">
                <a:lnSpc>
                  <a:spcPct val="100000"/>
                </a:lnSpc>
                <a:spcBef>
                  <a:spcPct val="0"/>
                </a:spcBef>
                <a:buFontTx/>
                <a:buNone/>
              </a:pPr>
              <a:t>24</a:t>
            </a:fld>
            <a:endParaRPr lang="en-US" altLang="en-US" sz="1200">
              <a:solidFill>
                <a:srgbClr val="C1FFA6"/>
              </a:solidFill>
            </a:endParaRPr>
          </a:p>
        </p:txBody>
      </p:sp>
      <p:sp>
        <p:nvSpPr>
          <p:cNvPr id="2" name="TextBox 1">
            <a:extLst>
              <a:ext uri="{FF2B5EF4-FFF2-40B4-BE49-F238E27FC236}">
                <a16:creationId xmlns:a16="http://schemas.microsoft.com/office/drawing/2014/main" id="{E0C81851-6DA7-4BC5-87A2-B838BDE45758}"/>
              </a:ext>
            </a:extLst>
          </p:cNvPr>
          <p:cNvSpPr txBox="1"/>
          <p:nvPr/>
        </p:nvSpPr>
        <p:spPr>
          <a:xfrm>
            <a:off x="838200" y="6335424"/>
            <a:ext cx="10172700" cy="369332"/>
          </a:xfrm>
          <a:prstGeom prst="rect">
            <a:avLst/>
          </a:prstGeom>
          <a:solidFill>
            <a:schemeClr val="accent6">
              <a:lumMod val="50000"/>
            </a:schemeClr>
          </a:solidFill>
        </p:spPr>
        <p:txBody>
          <a:bodyPr wrap="square">
            <a:spAutoFit/>
          </a:bodyPr>
          <a:lstStyle/>
          <a:p>
            <a:r>
              <a:rPr lang="en-CA" dirty="0">
                <a:solidFill>
                  <a:schemeClr val="bg1"/>
                </a:solidFill>
                <a:hlinkClick r:id="rId2">
                  <a:extLst>
                    <a:ext uri="{A12FA001-AC4F-418D-AE19-62706E023703}">
                      <ahyp:hlinkClr xmlns:ahyp="http://schemas.microsoft.com/office/drawing/2018/hyperlinkcolor" val="tx"/>
                    </a:ext>
                  </a:extLst>
                </a:hlinkClick>
              </a:rPr>
              <a:t>https://www.outdoorplaycanada.ca/portfolio_page/the-2015-position-statement-on-active-outdoor-play/</a:t>
            </a:r>
            <a:endParaRPr lang="en-CA" dirty="0">
              <a:solidFill>
                <a:schemeClr val="bg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1D74F18C-066B-474F-A5CC-2F104DE09631}"/>
              </a:ext>
            </a:extLst>
          </p:cNvPr>
          <p:cNvSpPr>
            <a:spLocks noGrp="1"/>
          </p:cNvSpPr>
          <p:nvPr>
            <p:ph type="title"/>
          </p:nvPr>
        </p:nvSpPr>
        <p:spPr/>
        <p:txBody>
          <a:bodyPr/>
          <a:lstStyle/>
          <a:p>
            <a:pPr eaLnBrk="1" hangingPunct="1"/>
            <a:r>
              <a:rPr lang="en-CA" altLang="en-US"/>
              <a:t>Recommendations</a:t>
            </a:r>
          </a:p>
        </p:txBody>
      </p:sp>
      <p:sp>
        <p:nvSpPr>
          <p:cNvPr id="27651" name="Content Placeholder 2">
            <a:extLst>
              <a:ext uri="{FF2B5EF4-FFF2-40B4-BE49-F238E27FC236}">
                <a16:creationId xmlns:a16="http://schemas.microsoft.com/office/drawing/2014/main" id="{21EFBC41-356F-C34A-BE3D-6D20552EF1FC}"/>
              </a:ext>
            </a:extLst>
          </p:cNvPr>
          <p:cNvSpPr>
            <a:spLocks noGrp="1"/>
          </p:cNvSpPr>
          <p:nvPr>
            <p:ph idx="1"/>
          </p:nvPr>
        </p:nvSpPr>
        <p:spPr/>
        <p:txBody>
          <a:bodyPr/>
          <a:lstStyle/>
          <a:p>
            <a:pPr eaLnBrk="1" hangingPunct="1">
              <a:spcBef>
                <a:spcPct val="0"/>
              </a:spcBef>
            </a:pPr>
            <a:r>
              <a:rPr lang="en-US" altLang="en-US" sz="2400" b="1">
                <a:latin typeface="Calibri" panose="020F0502020204030204" pitchFamily="34" charset="0"/>
              </a:rPr>
              <a:t>Injury Prevention Professionals: </a:t>
            </a:r>
            <a:r>
              <a:rPr lang="en-US" altLang="en-US" sz="2400">
                <a:latin typeface="Calibri" panose="020F0502020204030204" pitchFamily="34" charset="0"/>
              </a:rPr>
              <a:t>Find a balanced approach to health promotion and protection that considers the long-term dangers of a sedentary lifestyle along with the acute potential for injury.</a:t>
            </a:r>
            <a:r>
              <a:rPr lang="en-US" altLang="en-US" sz="2400" b="1">
                <a:latin typeface="Calibri" panose="020F0502020204030204" pitchFamily="34" charset="0"/>
              </a:rPr>
              <a:t> </a:t>
            </a:r>
          </a:p>
          <a:p>
            <a:pPr eaLnBrk="1" hangingPunct="1">
              <a:spcBef>
                <a:spcPct val="0"/>
              </a:spcBef>
            </a:pPr>
            <a:endParaRPr lang="en-US" altLang="en-US" sz="2400" b="1">
              <a:latin typeface="Calibri" panose="020F0502020204030204" pitchFamily="34" charset="0"/>
            </a:endParaRPr>
          </a:p>
          <a:p>
            <a:pPr eaLnBrk="1" hangingPunct="1">
              <a:spcBef>
                <a:spcPct val="0"/>
              </a:spcBef>
            </a:pPr>
            <a:r>
              <a:rPr lang="en-US" altLang="en-US" sz="2400" b="1">
                <a:latin typeface="Calibri" panose="020F0502020204030204" pitchFamily="34" charset="0"/>
              </a:rPr>
              <a:t>School and Child Care Administrators: </a:t>
            </a:r>
            <a:r>
              <a:rPr lang="en-US" altLang="en-US" sz="2400">
                <a:latin typeface="Calibri" panose="020F0502020204030204" pitchFamily="34" charset="0"/>
              </a:rPr>
              <a:t>Choose natural elements over pre-fabricated playgrounds and paved areas—and encourage children to play in, and help design, these environments.</a:t>
            </a:r>
          </a:p>
          <a:p>
            <a:pPr eaLnBrk="1" hangingPunct="1">
              <a:spcBef>
                <a:spcPct val="0"/>
              </a:spcBef>
            </a:pPr>
            <a:endParaRPr lang="en-US" altLang="en-US" sz="2400">
              <a:latin typeface="Calibri" panose="020F0502020204030204" pitchFamily="34" charset="0"/>
            </a:endParaRPr>
          </a:p>
          <a:p>
            <a:pPr eaLnBrk="1" hangingPunct="1">
              <a:spcBef>
                <a:spcPct val="0"/>
              </a:spcBef>
            </a:pPr>
            <a:r>
              <a:rPr lang="en-US" altLang="en-US" sz="2400" b="1">
                <a:latin typeface="Calibri" panose="020F0502020204030204" pitchFamily="34" charset="0"/>
              </a:rPr>
              <a:t>Media: </a:t>
            </a:r>
            <a:r>
              <a:rPr lang="en-US" altLang="en-US" sz="2400">
                <a:latin typeface="Calibri" panose="020F0502020204030204" pitchFamily="34" charset="0"/>
              </a:rPr>
              <a:t>Provide balanced reporting—sensationalizing stories about predators and danger elevates fear; cover success stories related to outdoor and risky active play.</a:t>
            </a:r>
            <a:endParaRPr lang="en-US" altLang="en-US" sz="2400" baseline="30000">
              <a:latin typeface="Calibri" panose="020F0502020204030204" pitchFamily="34" charset="0"/>
            </a:endParaRPr>
          </a:p>
          <a:p>
            <a:pPr eaLnBrk="1" hangingPunct="1"/>
            <a:endParaRPr lang="en-CA" altLang="en-US" sz="2400">
              <a:latin typeface="Calibri" panose="020F0502020204030204" pitchFamily="34" charset="0"/>
            </a:endParaRPr>
          </a:p>
        </p:txBody>
      </p:sp>
      <p:sp>
        <p:nvSpPr>
          <p:cNvPr id="15364" name="Date Placeholder 3">
            <a:extLst>
              <a:ext uri="{FF2B5EF4-FFF2-40B4-BE49-F238E27FC236}">
                <a16:creationId xmlns:a16="http://schemas.microsoft.com/office/drawing/2014/main" id="{A6A3C634-4C7D-184E-9FC1-2B147D9AB2A7}"/>
              </a:ext>
            </a:extLst>
          </p:cNvPr>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9F05ED8-6586-4CCF-A0BD-0B9D4F68E760}" type="datetime1">
              <a:rPr lang="en-US" altLang="en-US" smtClean="0">
                <a:solidFill>
                  <a:srgbClr val="C1FFA6"/>
                </a:solidFill>
              </a:rPr>
              <a:pPr fontAlgn="base">
                <a:spcBef>
                  <a:spcPct val="0"/>
                </a:spcBef>
                <a:spcAft>
                  <a:spcPct val="0"/>
                </a:spcAft>
                <a:defRPr/>
              </a:pPr>
              <a:t>9/3/2020</a:t>
            </a:fld>
            <a:endParaRPr lang="en-US" altLang="en-US">
              <a:solidFill>
                <a:srgbClr val="C1FFA6"/>
              </a:solidFill>
            </a:endParaRPr>
          </a:p>
        </p:txBody>
      </p:sp>
      <p:sp>
        <p:nvSpPr>
          <p:cNvPr id="15365" name="Slide Number Placeholder 4">
            <a:extLst>
              <a:ext uri="{FF2B5EF4-FFF2-40B4-BE49-F238E27FC236}">
                <a16:creationId xmlns:a16="http://schemas.microsoft.com/office/drawing/2014/main" id="{B29FA404-3BE6-434E-AA2F-CCAD8AD304EA}"/>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fld id="{0D78660C-9E58-A846-A187-4AF85E779328}" type="slidenum">
              <a:rPr lang="en-US" altLang="en-US" sz="1200">
                <a:solidFill>
                  <a:srgbClr val="C1FFA6"/>
                </a:solidFill>
              </a:rPr>
              <a:pPr eaLnBrk="1" hangingPunct="1">
                <a:lnSpc>
                  <a:spcPct val="100000"/>
                </a:lnSpc>
                <a:spcBef>
                  <a:spcPct val="0"/>
                </a:spcBef>
                <a:buFontTx/>
                <a:buNone/>
              </a:pPr>
              <a:t>25</a:t>
            </a:fld>
            <a:endParaRPr lang="en-US" altLang="en-US" sz="1200">
              <a:solidFill>
                <a:srgbClr val="C1FFA6"/>
              </a:solidFill>
            </a:endParaRPr>
          </a:p>
        </p:txBody>
      </p:sp>
      <p:sp>
        <p:nvSpPr>
          <p:cNvPr id="2" name="TextBox 1">
            <a:extLst>
              <a:ext uri="{FF2B5EF4-FFF2-40B4-BE49-F238E27FC236}">
                <a16:creationId xmlns:a16="http://schemas.microsoft.com/office/drawing/2014/main" id="{A1607D05-DCA5-4995-9D9E-7547FBED30B3}"/>
              </a:ext>
            </a:extLst>
          </p:cNvPr>
          <p:cNvSpPr txBox="1"/>
          <p:nvPr/>
        </p:nvSpPr>
        <p:spPr>
          <a:xfrm>
            <a:off x="838200" y="6335424"/>
            <a:ext cx="10172700" cy="369332"/>
          </a:xfrm>
          <a:prstGeom prst="rect">
            <a:avLst/>
          </a:prstGeom>
          <a:solidFill>
            <a:schemeClr val="accent6">
              <a:lumMod val="50000"/>
            </a:schemeClr>
          </a:solidFill>
        </p:spPr>
        <p:txBody>
          <a:bodyPr wrap="square">
            <a:spAutoFit/>
          </a:bodyPr>
          <a:lstStyle/>
          <a:p>
            <a:r>
              <a:rPr lang="en-CA" dirty="0">
                <a:solidFill>
                  <a:schemeClr val="bg1"/>
                </a:solidFill>
                <a:hlinkClick r:id="rId2">
                  <a:extLst>
                    <a:ext uri="{A12FA001-AC4F-418D-AE19-62706E023703}">
                      <ahyp:hlinkClr xmlns:ahyp="http://schemas.microsoft.com/office/drawing/2018/hyperlinkcolor" val="tx"/>
                    </a:ext>
                  </a:extLst>
                </a:hlinkClick>
              </a:rPr>
              <a:t>https://www.outdoorplaycanada.ca/portfolio_page/the-2015-position-statement-on-active-outdoor-play/</a:t>
            </a:r>
            <a:endParaRPr lang="en-CA" dirty="0">
              <a:solidFill>
                <a:schemeClr val="bg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F129F239-7430-514A-8CCC-1A713DE532DE}"/>
              </a:ext>
            </a:extLst>
          </p:cNvPr>
          <p:cNvSpPr>
            <a:spLocks noGrp="1"/>
          </p:cNvSpPr>
          <p:nvPr>
            <p:ph type="title"/>
          </p:nvPr>
        </p:nvSpPr>
        <p:spPr/>
        <p:txBody>
          <a:bodyPr/>
          <a:lstStyle/>
          <a:p>
            <a:pPr eaLnBrk="1" hangingPunct="1"/>
            <a:r>
              <a:rPr lang="en-CA" altLang="en-US"/>
              <a:t>Recommendations</a:t>
            </a:r>
          </a:p>
        </p:txBody>
      </p:sp>
      <p:sp>
        <p:nvSpPr>
          <p:cNvPr id="3" name="Content Placeholder 2">
            <a:extLst>
              <a:ext uri="{FF2B5EF4-FFF2-40B4-BE49-F238E27FC236}">
                <a16:creationId xmlns:a16="http://schemas.microsoft.com/office/drawing/2014/main" id="{DF30F47F-074E-9C4D-8FCF-4697E28E04B3}"/>
              </a:ext>
            </a:extLst>
          </p:cNvPr>
          <p:cNvSpPr>
            <a:spLocks noGrp="1"/>
          </p:cNvSpPr>
          <p:nvPr>
            <p:ph idx="1"/>
          </p:nvPr>
        </p:nvSpPr>
        <p:spPr/>
        <p:txBody>
          <a:bodyPr rtlCol="0">
            <a:normAutofit/>
          </a:bodyPr>
          <a:lstStyle/>
          <a:p>
            <a:pPr eaLnBrk="1" fontAlgn="auto" hangingPunct="1">
              <a:spcBef>
                <a:spcPct val="0"/>
              </a:spcBef>
              <a:spcAft>
                <a:spcPts val="0"/>
              </a:spcAft>
              <a:defRPr/>
            </a:pPr>
            <a:r>
              <a:rPr lang="en-US" altLang="en-US" sz="2400" b="1" dirty="0">
                <a:latin typeface="+mn-lt"/>
              </a:rPr>
              <a:t>Attorneys General: </a:t>
            </a:r>
            <a:r>
              <a:rPr lang="en-US" altLang="en-US" sz="2400" dirty="0">
                <a:latin typeface="+mn-lt"/>
              </a:rPr>
              <a:t>Establish reasonable liability limits for municipal governments—this means Joint and Several Liability Reform.</a:t>
            </a:r>
          </a:p>
          <a:p>
            <a:pPr eaLnBrk="1" fontAlgn="auto" hangingPunct="1">
              <a:spcBef>
                <a:spcPct val="0"/>
              </a:spcBef>
              <a:spcAft>
                <a:spcPts val="0"/>
              </a:spcAft>
              <a:defRPr/>
            </a:pPr>
            <a:endParaRPr lang="en-US" altLang="en-US" sz="2400" dirty="0">
              <a:latin typeface="+mn-lt"/>
            </a:endParaRPr>
          </a:p>
          <a:p>
            <a:pPr eaLnBrk="1" fontAlgn="auto" hangingPunct="1">
              <a:spcBef>
                <a:spcPct val="0"/>
              </a:spcBef>
              <a:spcAft>
                <a:spcPts val="0"/>
              </a:spcAft>
              <a:defRPr/>
            </a:pPr>
            <a:r>
              <a:rPr lang="en-US" altLang="en-US" sz="2400" b="1" dirty="0">
                <a:latin typeface="+mn-lt"/>
              </a:rPr>
              <a:t>Provincial and Municipal Governments: </a:t>
            </a:r>
            <a:r>
              <a:rPr lang="en-US" altLang="en-US" sz="2400" dirty="0">
                <a:latin typeface="+mn-lt"/>
              </a:rPr>
              <a:t>Work together to create an environment where Public Entities are protected from frivolous lawsuits over minor injuries related to normal and healthy outdoor risky active play. This protection would no longer restrict Public Entities to using the Canadian Standards  Association CAN/CSA Z614 “Children’s </a:t>
            </a:r>
            <a:r>
              <a:rPr lang="en-US" altLang="en-US" sz="2400" dirty="0" err="1">
                <a:latin typeface="+mn-lt"/>
              </a:rPr>
              <a:t>Playspaces</a:t>
            </a:r>
            <a:r>
              <a:rPr lang="en-US" altLang="en-US" sz="2400" dirty="0">
                <a:latin typeface="+mn-lt"/>
              </a:rPr>
              <a:t> and  Equipment” as a guide for the design of outdoor play spaces and as a requirement for the funding of these spaces. An increased investment in natural play spaces in all neighborhoods is encouraged.</a:t>
            </a:r>
            <a:endParaRPr lang="en-US" altLang="en-US" sz="2400" baseline="30000" dirty="0">
              <a:latin typeface="+mn-lt"/>
            </a:endParaRPr>
          </a:p>
          <a:p>
            <a:pPr eaLnBrk="1" fontAlgn="auto" hangingPunct="1">
              <a:spcAft>
                <a:spcPts val="0"/>
              </a:spcAft>
              <a:defRPr/>
            </a:pPr>
            <a:endParaRPr lang="en-CA" dirty="0"/>
          </a:p>
        </p:txBody>
      </p:sp>
      <p:sp>
        <p:nvSpPr>
          <p:cNvPr id="16388" name="Date Placeholder 3">
            <a:extLst>
              <a:ext uri="{FF2B5EF4-FFF2-40B4-BE49-F238E27FC236}">
                <a16:creationId xmlns:a16="http://schemas.microsoft.com/office/drawing/2014/main" id="{642608A6-9F92-954B-BA2E-0E4EC7A8ACFA}"/>
              </a:ext>
            </a:extLst>
          </p:cNvPr>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515DCA9-7211-47AE-9354-52E868278F02}" type="datetime1">
              <a:rPr lang="en-US" altLang="en-US" smtClean="0">
                <a:solidFill>
                  <a:srgbClr val="C1FFA6"/>
                </a:solidFill>
              </a:rPr>
              <a:pPr fontAlgn="base">
                <a:spcBef>
                  <a:spcPct val="0"/>
                </a:spcBef>
                <a:spcAft>
                  <a:spcPct val="0"/>
                </a:spcAft>
                <a:defRPr/>
              </a:pPr>
              <a:t>9/3/2020</a:t>
            </a:fld>
            <a:endParaRPr lang="en-US" altLang="en-US">
              <a:solidFill>
                <a:srgbClr val="C1FFA6"/>
              </a:solidFill>
            </a:endParaRPr>
          </a:p>
        </p:txBody>
      </p:sp>
      <p:sp>
        <p:nvSpPr>
          <p:cNvPr id="16389" name="Slide Number Placeholder 4">
            <a:extLst>
              <a:ext uri="{FF2B5EF4-FFF2-40B4-BE49-F238E27FC236}">
                <a16:creationId xmlns:a16="http://schemas.microsoft.com/office/drawing/2014/main" id="{3A471851-4E8B-6347-A894-0926B44F8A72}"/>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fld id="{FE1276F4-8C38-4C47-96B8-6E7537F69A74}" type="slidenum">
              <a:rPr lang="en-US" altLang="en-US" sz="1200">
                <a:solidFill>
                  <a:srgbClr val="C1FFA6"/>
                </a:solidFill>
              </a:rPr>
              <a:pPr eaLnBrk="1" hangingPunct="1">
                <a:lnSpc>
                  <a:spcPct val="100000"/>
                </a:lnSpc>
                <a:spcBef>
                  <a:spcPct val="0"/>
                </a:spcBef>
                <a:buFontTx/>
                <a:buNone/>
              </a:pPr>
              <a:t>26</a:t>
            </a:fld>
            <a:endParaRPr lang="en-US" altLang="en-US" sz="1200">
              <a:solidFill>
                <a:srgbClr val="C1FFA6"/>
              </a:solidFill>
            </a:endParaRPr>
          </a:p>
        </p:txBody>
      </p:sp>
      <p:sp>
        <p:nvSpPr>
          <p:cNvPr id="2" name="TextBox 1">
            <a:extLst>
              <a:ext uri="{FF2B5EF4-FFF2-40B4-BE49-F238E27FC236}">
                <a16:creationId xmlns:a16="http://schemas.microsoft.com/office/drawing/2014/main" id="{F41CDABE-0790-4062-A666-A162909F8E21}"/>
              </a:ext>
            </a:extLst>
          </p:cNvPr>
          <p:cNvSpPr txBox="1"/>
          <p:nvPr/>
        </p:nvSpPr>
        <p:spPr>
          <a:xfrm>
            <a:off x="838200" y="6335424"/>
            <a:ext cx="10172700" cy="369332"/>
          </a:xfrm>
          <a:prstGeom prst="rect">
            <a:avLst/>
          </a:prstGeom>
          <a:solidFill>
            <a:schemeClr val="accent6">
              <a:lumMod val="50000"/>
            </a:schemeClr>
          </a:solidFill>
        </p:spPr>
        <p:txBody>
          <a:bodyPr wrap="square">
            <a:spAutoFit/>
          </a:bodyPr>
          <a:lstStyle/>
          <a:p>
            <a:r>
              <a:rPr lang="en-CA" dirty="0">
                <a:solidFill>
                  <a:schemeClr val="bg1"/>
                </a:solidFill>
                <a:hlinkClick r:id="rId2">
                  <a:extLst>
                    <a:ext uri="{A12FA001-AC4F-418D-AE19-62706E023703}">
                      <ahyp:hlinkClr xmlns:ahyp="http://schemas.microsoft.com/office/drawing/2018/hyperlinkcolor" val="tx"/>
                    </a:ext>
                  </a:extLst>
                </a:hlinkClick>
              </a:rPr>
              <a:t>https://www.outdoorplaycanada.ca/portfolio_page/the-2015-position-statement-on-active-outdoor-play/</a:t>
            </a:r>
            <a:endParaRPr lang="en-CA" dirty="0">
              <a:solidFill>
                <a:schemeClr val="bg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5A011D75-ADD9-EB43-A2A8-39C642836723}"/>
              </a:ext>
            </a:extLst>
          </p:cNvPr>
          <p:cNvSpPr>
            <a:spLocks noGrp="1"/>
          </p:cNvSpPr>
          <p:nvPr>
            <p:ph type="title"/>
          </p:nvPr>
        </p:nvSpPr>
        <p:spPr/>
        <p:txBody>
          <a:bodyPr/>
          <a:lstStyle/>
          <a:p>
            <a:pPr eaLnBrk="1" hangingPunct="1"/>
            <a:r>
              <a:rPr lang="en-CA" altLang="en-US"/>
              <a:t>Recommendations</a:t>
            </a:r>
          </a:p>
        </p:txBody>
      </p:sp>
      <p:sp>
        <p:nvSpPr>
          <p:cNvPr id="3" name="Content Placeholder 2">
            <a:extLst>
              <a:ext uri="{FF2B5EF4-FFF2-40B4-BE49-F238E27FC236}">
                <a16:creationId xmlns:a16="http://schemas.microsoft.com/office/drawing/2014/main" id="{2D532AAD-4A21-B647-B608-0F05B4950C2E}"/>
              </a:ext>
            </a:extLst>
          </p:cNvPr>
          <p:cNvSpPr>
            <a:spLocks noGrp="1"/>
          </p:cNvSpPr>
          <p:nvPr>
            <p:ph idx="1"/>
          </p:nvPr>
        </p:nvSpPr>
        <p:spPr/>
        <p:txBody>
          <a:bodyPr rtlCol="0">
            <a:normAutofit/>
          </a:bodyPr>
          <a:lstStyle/>
          <a:p>
            <a:pPr eaLnBrk="1" fontAlgn="auto" hangingPunct="1">
              <a:spcBef>
                <a:spcPct val="0"/>
              </a:spcBef>
              <a:spcAft>
                <a:spcPts val="0"/>
              </a:spcAft>
              <a:defRPr/>
            </a:pPr>
            <a:r>
              <a:rPr lang="en-US" altLang="en-US" sz="2400" b="1" dirty="0">
                <a:latin typeface="+mn-lt"/>
              </a:rPr>
              <a:t>Schools and Municipalities: </a:t>
            </a:r>
            <a:r>
              <a:rPr lang="en-US" altLang="en-US" sz="2400" dirty="0">
                <a:latin typeface="+mn-lt"/>
              </a:rPr>
              <a:t>Examine existing policies and by-laws and reconsider those that pose a barrier to active outdoor play.</a:t>
            </a:r>
          </a:p>
          <a:p>
            <a:pPr eaLnBrk="1" fontAlgn="auto" hangingPunct="1">
              <a:spcBef>
                <a:spcPct val="0"/>
              </a:spcBef>
              <a:spcAft>
                <a:spcPts val="0"/>
              </a:spcAft>
              <a:defRPr/>
            </a:pPr>
            <a:endParaRPr lang="en-US" altLang="en-US" sz="2400" dirty="0">
              <a:latin typeface="+mn-lt"/>
            </a:endParaRPr>
          </a:p>
          <a:p>
            <a:pPr eaLnBrk="1" fontAlgn="auto" hangingPunct="1">
              <a:spcBef>
                <a:spcPct val="0"/>
              </a:spcBef>
              <a:spcAft>
                <a:spcPts val="0"/>
              </a:spcAft>
              <a:defRPr/>
            </a:pPr>
            <a:r>
              <a:rPr lang="en-US" altLang="en-US" sz="2400" b="1" dirty="0">
                <a:latin typeface="+mn-lt"/>
              </a:rPr>
              <a:t>Federal and Provincial/Territorial Governments: </a:t>
            </a:r>
            <a:r>
              <a:rPr lang="en-US" altLang="en-US" sz="2400" dirty="0">
                <a:latin typeface="+mn-lt"/>
              </a:rPr>
              <a:t>Collaborate across sectors to find ways to improve children’s access to risky active play in nature and the outdoors.</a:t>
            </a:r>
          </a:p>
          <a:p>
            <a:pPr eaLnBrk="1" fontAlgn="auto" hangingPunct="1">
              <a:spcBef>
                <a:spcPct val="0"/>
              </a:spcBef>
              <a:spcAft>
                <a:spcPts val="0"/>
              </a:spcAft>
              <a:defRPr/>
            </a:pPr>
            <a:endParaRPr lang="en-US" altLang="en-US" sz="2400" dirty="0">
              <a:latin typeface="+mn-lt"/>
            </a:endParaRPr>
          </a:p>
          <a:p>
            <a:pPr eaLnBrk="1" fontAlgn="auto" hangingPunct="1">
              <a:spcBef>
                <a:spcPct val="0"/>
              </a:spcBef>
              <a:spcAft>
                <a:spcPts val="0"/>
              </a:spcAft>
              <a:defRPr/>
            </a:pPr>
            <a:r>
              <a:rPr lang="en-US" altLang="en-US" sz="2400" b="1" dirty="0">
                <a:latin typeface="+mn-lt"/>
              </a:rPr>
              <a:t>Society: </a:t>
            </a:r>
            <a:r>
              <a:rPr lang="en-US" altLang="en-US" sz="2400" dirty="0">
                <a:latin typeface="+mn-lt"/>
              </a:rPr>
              <a:t>Recognize that children are competent and capable. Respect parents’ assessments of their children’s abilities and their decisions to encourage self-directed play in nature and the outdoors. Allow all children to play with and form a lasting relationship with nature on their own terms.</a:t>
            </a:r>
            <a:endParaRPr lang="en-US" altLang="en-US" sz="2400" baseline="30000" dirty="0">
              <a:latin typeface="+mn-lt"/>
            </a:endParaRPr>
          </a:p>
          <a:p>
            <a:pPr eaLnBrk="1" fontAlgn="auto" hangingPunct="1">
              <a:spcAft>
                <a:spcPts val="0"/>
              </a:spcAft>
              <a:defRPr/>
            </a:pPr>
            <a:endParaRPr lang="en-CA" dirty="0"/>
          </a:p>
        </p:txBody>
      </p:sp>
      <p:sp>
        <p:nvSpPr>
          <p:cNvPr id="17412" name="Date Placeholder 3">
            <a:extLst>
              <a:ext uri="{FF2B5EF4-FFF2-40B4-BE49-F238E27FC236}">
                <a16:creationId xmlns:a16="http://schemas.microsoft.com/office/drawing/2014/main" id="{D2E452F0-A117-164B-89E9-5FB9CCF02C96}"/>
              </a:ext>
            </a:extLst>
          </p:cNvPr>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E9F29C4-C5FF-442C-86F9-28F899A0220C}" type="datetime1">
              <a:rPr lang="en-US" altLang="en-US" smtClean="0">
                <a:solidFill>
                  <a:srgbClr val="C1FFA6"/>
                </a:solidFill>
              </a:rPr>
              <a:pPr fontAlgn="base">
                <a:spcBef>
                  <a:spcPct val="0"/>
                </a:spcBef>
                <a:spcAft>
                  <a:spcPct val="0"/>
                </a:spcAft>
                <a:defRPr/>
              </a:pPr>
              <a:t>9/3/2020</a:t>
            </a:fld>
            <a:endParaRPr lang="en-US" altLang="en-US">
              <a:solidFill>
                <a:srgbClr val="C1FFA6"/>
              </a:solidFill>
            </a:endParaRPr>
          </a:p>
        </p:txBody>
      </p:sp>
      <p:sp>
        <p:nvSpPr>
          <p:cNvPr id="17413" name="Slide Number Placeholder 4">
            <a:extLst>
              <a:ext uri="{FF2B5EF4-FFF2-40B4-BE49-F238E27FC236}">
                <a16:creationId xmlns:a16="http://schemas.microsoft.com/office/drawing/2014/main" id="{7EDFC652-D446-FC4A-ABB6-3C1390632DEB}"/>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fld id="{793D8D2C-5BAB-3A4D-B444-EE73FDA5415A}" type="slidenum">
              <a:rPr lang="en-US" altLang="en-US" sz="1200">
                <a:solidFill>
                  <a:srgbClr val="C1FFA6"/>
                </a:solidFill>
              </a:rPr>
              <a:pPr eaLnBrk="1" hangingPunct="1">
                <a:lnSpc>
                  <a:spcPct val="100000"/>
                </a:lnSpc>
                <a:spcBef>
                  <a:spcPct val="0"/>
                </a:spcBef>
                <a:buFontTx/>
                <a:buNone/>
              </a:pPr>
              <a:t>27</a:t>
            </a:fld>
            <a:endParaRPr lang="en-US" altLang="en-US" sz="1200">
              <a:solidFill>
                <a:srgbClr val="C1FFA6"/>
              </a:solidFill>
            </a:endParaRPr>
          </a:p>
        </p:txBody>
      </p:sp>
      <p:sp>
        <p:nvSpPr>
          <p:cNvPr id="2" name="TextBox 1">
            <a:extLst>
              <a:ext uri="{FF2B5EF4-FFF2-40B4-BE49-F238E27FC236}">
                <a16:creationId xmlns:a16="http://schemas.microsoft.com/office/drawing/2014/main" id="{2D2F5C33-1E0F-4161-9945-372F799AB4E9}"/>
              </a:ext>
            </a:extLst>
          </p:cNvPr>
          <p:cNvSpPr txBox="1"/>
          <p:nvPr/>
        </p:nvSpPr>
        <p:spPr>
          <a:xfrm>
            <a:off x="838200" y="6335424"/>
            <a:ext cx="10172700" cy="369332"/>
          </a:xfrm>
          <a:prstGeom prst="rect">
            <a:avLst/>
          </a:prstGeom>
          <a:solidFill>
            <a:schemeClr val="accent6">
              <a:lumMod val="50000"/>
            </a:schemeClr>
          </a:solidFill>
        </p:spPr>
        <p:txBody>
          <a:bodyPr wrap="square">
            <a:spAutoFit/>
          </a:bodyPr>
          <a:lstStyle/>
          <a:p>
            <a:r>
              <a:rPr lang="en-CA" dirty="0">
                <a:solidFill>
                  <a:schemeClr val="bg1"/>
                </a:solidFill>
                <a:hlinkClick r:id="rId2">
                  <a:extLst>
                    <a:ext uri="{A12FA001-AC4F-418D-AE19-62706E023703}">
                      <ahyp:hlinkClr xmlns:ahyp="http://schemas.microsoft.com/office/drawing/2018/hyperlinkcolor" val="tx"/>
                    </a:ext>
                  </a:extLst>
                </a:hlinkClick>
              </a:rPr>
              <a:t>https://www.outdoorplaycanada.ca/portfolio_page/the-2015-position-statement-on-active-outdoor-play/</a:t>
            </a:r>
            <a:endParaRPr lang="en-CA" dirty="0">
              <a:solidFill>
                <a:schemeClr val="bg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a:extLst>
              <a:ext uri="{FF2B5EF4-FFF2-40B4-BE49-F238E27FC236}">
                <a16:creationId xmlns:a16="http://schemas.microsoft.com/office/drawing/2014/main" id="{2D9E9F73-6E12-CA44-B0CB-A3E4CEBB7B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9713" y="4856163"/>
            <a:ext cx="3051175" cy="200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47" name="Title 1">
            <a:extLst>
              <a:ext uri="{FF2B5EF4-FFF2-40B4-BE49-F238E27FC236}">
                <a16:creationId xmlns:a16="http://schemas.microsoft.com/office/drawing/2014/main" id="{5BAE683C-F1A7-B745-AF6A-9AD072335F3F}"/>
              </a:ext>
            </a:extLst>
          </p:cNvPr>
          <p:cNvSpPr>
            <a:spLocks noGrp="1"/>
          </p:cNvSpPr>
          <p:nvPr>
            <p:ph type="title"/>
          </p:nvPr>
        </p:nvSpPr>
        <p:spPr>
          <a:xfrm>
            <a:off x="375557" y="60326"/>
            <a:ext cx="10515600" cy="1325563"/>
          </a:xfrm>
        </p:spPr>
        <p:txBody>
          <a:bodyPr/>
          <a:lstStyle/>
          <a:p>
            <a:pPr eaLnBrk="1" hangingPunct="1"/>
            <a:r>
              <a:rPr lang="en-US" altLang="en-US" dirty="0"/>
              <a:t>Impact of the Position Statement on Active Outdoor Play</a:t>
            </a:r>
            <a:endParaRPr lang="en-CA" altLang="en-US" dirty="0"/>
          </a:p>
        </p:txBody>
      </p:sp>
      <p:sp>
        <p:nvSpPr>
          <p:cNvPr id="3" name="Content Placeholder 2">
            <a:extLst>
              <a:ext uri="{FF2B5EF4-FFF2-40B4-BE49-F238E27FC236}">
                <a16:creationId xmlns:a16="http://schemas.microsoft.com/office/drawing/2014/main" id="{C0BBF3B5-52B9-3D4A-B2A1-7E9290D706F5}"/>
              </a:ext>
            </a:extLst>
          </p:cNvPr>
          <p:cNvSpPr>
            <a:spLocks noGrp="1"/>
          </p:cNvSpPr>
          <p:nvPr>
            <p:ph idx="1"/>
          </p:nvPr>
        </p:nvSpPr>
        <p:spPr>
          <a:xfrm>
            <a:off x="375557" y="1520826"/>
            <a:ext cx="10515600" cy="4351338"/>
          </a:xfrm>
        </p:spPr>
        <p:txBody>
          <a:bodyPr/>
          <a:lstStyle/>
          <a:p>
            <a:pPr marL="0" indent="0" eaLnBrk="1" hangingPunct="1">
              <a:buFont typeface="Arial" panose="020B0604020202020204" pitchFamily="34" charset="0"/>
              <a:buNone/>
              <a:defRPr/>
            </a:pPr>
            <a:r>
              <a:rPr lang="en-CA" altLang="en-US" sz="2400" b="1" dirty="0">
                <a:latin typeface="+mn-lt"/>
              </a:rPr>
              <a:t>Legal Precedent</a:t>
            </a:r>
          </a:p>
          <a:p>
            <a:pPr marL="0" indent="0" eaLnBrk="1" hangingPunct="1">
              <a:buFont typeface="Arial" panose="020B0604020202020204" pitchFamily="34" charset="0"/>
              <a:buNone/>
              <a:defRPr/>
            </a:pPr>
            <a:r>
              <a:rPr lang="en-CA" altLang="en-US" sz="2000" dirty="0">
                <a:latin typeface="+mn-lt"/>
              </a:rPr>
              <a:t>Judge Baird: Thompson v. Corp. of the District of Saanich, 09-30</a:t>
            </a:r>
          </a:p>
          <a:p>
            <a:pPr lvl="1" eaLnBrk="1" hangingPunct="1">
              <a:defRPr/>
            </a:pPr>
            <a:r>
              <a:rPr lang="en-CA" altLang="en-US" sz="2000" dirty="0">
                <a:latin typeface="+mn-lt"/>
              </a:rPr>
              <a:t>There is nothing negligent about playing grounders.</a:t>
            </a:r>
          </a:p>
          <a:p>
            <a:pPr marL="457200" lvl="1" indent="0" eaLnBrk="1" hangingPunct="1">
              <a:buNone/>
              <a:defRPr/>
            </a:pPr>
            <a:r>
              <a:rPr lang="en-CA" altLang="en-US" sz="2000" dirty="0">
                <a:latin typeface="+mn-lt"/>
              </a:rPr>
              <a:t>    </a:t>
            </a:r>
            <a:r>
              <a:rPr lang="en-CA" sz="1200" dirty="0">
                <a:latin typeface="+mn-lt"/>
                <a:hlinkClick r:id="rId3"/>
              </a:rPr>
              <a:t>https://www.bccourts.ca/jdb-txt/SC/15/17/2015BCSC1750.htm</a:t>
            </a:r>
            <a:endParaRPr lang="en-US" altLang="en-US" sz="1200" dirty="0">
              <a:latin typeface="+mn-lt"/>
            </a:endParaRPr>
          </a:p>
          <a:p>
            <a:pPr marL="0" indent="0" eaLnBrk="1" hangingPunct="1">
              <a:buFont typeface="Arial" panose="020B0604020202020204" pitchFamily="34" charset="0"/>
              <a:buNone/>
              <a:defRPr/>
            </a:pPr>
            <a:endParaRPr lang="en-US" altLang="en-US" sz="2400" b="1" dirty="0">
              <a:latin typeface="+mn-lt"/>
            </a:endParaRPr>
          </a:p>
          <a:p>
            <a:pPr marL="0" indent="0" eaLnBrk="1" hangingPunct="1">
              <a:buFont typeface="Arial" panose="020B0604020202020204" pitchFamily="34" charset="0"/>
              <a:buNone/>
              <a:defRPr/>
            </a:pPr>
            <a:r>
              <a:rPr lang="en-US" altLang="en-US" sz="2400" b="1" dirty="0">
                <a:latin typeface="+mn-lt"/>
              </a:rPr>
              <a:t>Municipal Policy</a:t>
            </a:r>
          </a:p>
          <a:p>
            <a:pPr marL="0" indent="0" eaLnBrk="1" hangingPunct="1">
              <a:buFont typeface="Arial" panose="020B0604020202020204" pitchFamily="34" charset="0"/>
              <a:buNone/>
              <a:defRPr/>
            </a:pPr>
            <a:r>
              <a:rPr lang="en-CA" altLang="en-US" sz="2000" dirty="0">
                <a:latin typeface="+mn-lt"/>
              </a:rPr>
              <a:t>Peterborough &amp; Region Public Health: Healthy, Complete Outdoor Play Spaces Policy Position</a:t>
            </a:r>
          </a:p>
          <a:p>
            <a:pPr lvl="1" eaLnBrk="1" hangingPunct="1">
              <a:defRPr/>
            </a:pPr>
            <a:r>
              <a:rPr lang="en-CA" altLang="en-US" sz="2000" dirty="0">
                <a:latin typeface="+mn-lt"/>
              </a:rPr>
              <a:t>Designated outdoor gathering spaces must support healthy free play. </a:t>
            </a:r>
          </a:p>
          <a:p>
            <a:pPr lvl="1" eaLnBrk="1" hangingPunct="1">
              <a:defRPr/>
            </a:pPr>
            <a:r>
              <a:rPr lang="en-CA" altLang="en-US" sz="2000" dirty="0">
                <a:latin typeface="+mn-lt"/>
              </a:rPr>
              <a:t>Explored connections between local injury statistics and existing outdoor play environments, context and research. </a:t>
            </a:r>
          </a:p>
          <a:p>
            <a:pPr marL="457200" lvl="1" indent="0" eaLnBrk="1" hangingPunct="1">
              <a:buNone/>
              <a:defRPr/>
            </a:pPr>
            <a:r>
              <a:rPr lang="en-CA" altLang="en-US" sz="2000" dirty="0">
                <a:latin typeface="+mn-lt"/>
              </a:rPr>
              <a:t>    </a:t>
            </a:r>
            <a:r>
              <a:rPr lang="en-CA" sz="1200" dirty="0">
                <a:latin typeface="+mn-lt"/>
                <a:hlinkClick r:id="rId4"/>
              </a:rPr>
              <a:t>https://www.peterboroughpublichealth.ca/wp-content/uploads/2018/06/Healthy-Outdoor-Playspaces-for-Children-afternoon.pdf</a:t>
            </a:r>
            <a:endParaRPr lang="en-CA" altLang="en-US" sz="1200" dirty="0">
              <a:latin typeface="+mn-lt"/>
            </a:endParaRPr>
          </a:p>
          <a:p>
            <a:pPr eaLnBrk="1" hangingPunct="1">
              <a:buFont typeface="Arial" charset="0"/>
              <a:buChar char="•"/>
              <a:defRPr/>
            </a:pPr>
            <a:endParaRPr lang="en-CA" dirty="0"/>
          </a:p>
        </p:txBody>
      </p:sp>
      <p:sp>
        <p:nvSpPr>
          <p:cNvPr id="4" name="Date Placeholder 3">
            <a:extLst>
              <a:ext uri="{FF2B5EF4-FFF2-40B4-BE49-F238E27FC236}">
                <a16:creationId xmlns:a16="http://schemas.microsoft.com/office/drawing/2014/main" id="{D99DEF89-C696-5541-81F3-1A4138589F75}"/>
              </a:ext>
            </a:extLst>
          </p:cNvPr>
          <p:cNvSpPr>
            <a:spLocks noGrp="1"/>
          </p:cNvSpPr>
          <p:nvPr>
            <p:ph type="dt" sz="quarter" idx="10"/>
          </p:nvPr>
        </p:nvSpPr>
        <p:spPr/>
        <p:txBody>
          <a:bodyPr/>
          <a:lstStyle/>
          <a:p>
            <a:pPr>
              <a:defRPr/>
            </a:pPr>
            <a:fld id="{CBC96D07-A5B7-4707-8FE1-1AF7F15E63A1}" type="datetime1">
              <a:rPr lang="en-US" smtClean="0"/>
              <a:pPr>
                <a:defRPr/>
              </a:pPr>
              <a:t>9/3/2020</a:t>
            </a:fld>
            <a:endParaRPr lang="en-US" dirty="0"/>
          </a:p>
        </p:txBody>
      </p:sp>
      <p:sp>
        <p:nvSpPr>
          <p:cNvPr id="5" name="Slide Number Placeholder 4">
            <a:extLst>
              <a:ext uri="{FF2B5EF4-FFF2-40B4-BE49-F238E27FC236}">
                <a16:creationId xmlns:a16="http://schemas.microsoft.com/office/drawing/2014/main" id="{DC521FC1-1401-6847-8ED3-EAC7CC7F8905}"/>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92772FF-C842-0245-9155-EC81286D0176}" type="slidenum">
              <a:rPr lang="en-US" altLang="en-US">
                <a:solidFill>
                  <a:srgbClr val="C1FFA6"/>
                </a:solidFill>
              </a:rPr>
              <a:pPr eaLnBrk="1" hangingPunct="1"/>
              <a:t>28</a:t>
            </a:fld>
            <a:endParaRPr lang="en-US" altLang="en-US">
              <a:solidFill>
                <a:srgbClr val="C1FFA6"/>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CF23DD33-5927-2F4F-9222-D2C900BA0468}"/>
              </a:ext>
            </a:extLst>
          </p:cNvPr>
          <p:cNvSpPr>
            <a:spLocks noGrp="1"/>
          </p:cNvSpPr>
          <p:nvPr>
            <p:ph type="title"/>
          </p:nvPr>
        </p:nvSpPr>
        <p:spPr/>
        <p:txBody>
          <a:bodyPr/>
          <a:lstStyle/>
          <a:p>
            <a:pPr eaLnBrk="1" hangingPunct="1"/>
            <a:r>
              <a:rPr lang="en-US" altLang="en-US"/>
              <a:t>Impact of the Position Statement on Active Outdoor Play</a:t>
            </a:r>
            <a:endParaRPr lang="en-CA" altLang="en-US"/>
          </a:p>
        </p:txBody>
      </p:sp>
      <p:sp>
        <p:nvSpPr>
          <p:cNvPr id="3" name="Content Placeholder 2">
            <a:extLst>
              <a:ext uri="{FF2B5EF4-FFF2-40B4-BE49-F238E27FC236}">
                <a16:creationId xmlns:a16="http://schemas.microsoft.com/office/drawing/2014/main" id="{B78603D2-6F29-CA47-937D-3F9BA8A16CEA}"/>
              </a:ext>
            </a:extLst>
          </p:cNvPr>
          <p:cNvSpPr>
            <a:spLocks noGrp="1"/>
          </p:cNvSpPr>
          <p:nvPr>
            <p:ph idx="1"/>
          </p:nvPr>
        </p:nvSpPr>
        <p:spPr>
          <a:xfrm>
            <a:off x="838200" y="2141537"/>
            <a:ext cx="10515600" cy="4351338"/>
          </a:xfrm>
        </p:spPr>
        <p:txBody>
          <a:bodyPr/>
          <a:lstStyle/>
          <a:p>
            <a:pPr marL="0" indent="0" eaLnBrk="1" hangingPunct="1">
              <a:buFont typeface="Arial" charset="0"/>
              <a:buNone/>
              <a:defRPr/>
            </a:pPr>
            <a:r>
              <a:rPr lang="en-CA" sz="2400" b="1" dirty="0">
                <a:latin typeface="+mn-lt"/>
              </a:rPr>
              <a:t>School Culture Shift</a:t>
            </a:r>
          </a:p>
          <a:p>
            <a:pPr eaLnBrk="1" hangingPunct="1">
              <a:buFont typeface="Arial" charset="0"/>
              <a:buChar char="•"/>
              <a:defRPr/>
            </a:pPr>
            <a:r>
              <a:rPr lang="en-CA" sz="2400" dirty="0">
                <a:latin typeface="+mn-lt"/>
              </a:rPr>
              <a:t>A principal in the Renfrew County Catholic Board of Education has prioritized outdoor play and student engagement in her school</a:t>
            </a:r>
          </a:p>
          <a:p>
            <a:pPr lvl="1" eaLnBrk="1" hangingPunct="1">
              <a:defRPr/>
            </a:pPr>
            <a:r>
              <a:rPr lang="en-CA" sz="2000" dirty="0">
                <a:latin typeface="+mn-lt"/>
              </a:rPr>
              <a:t>Linked curriculum to outdoor active play.</a:t>
            </a:r>
          </a:p>
          <a:p>
            <a:pPr lvl="1" eaLnBrk="1" hangingPunct="1">
              <a:defRPr/>
            </a:pPr>
            <a:r>
              <a:rPr lang="en-CA" sz="2000" dirty="0">
                <a:latin typeface="+mn-lt"/>
              </a:rPr>
              <a:t>Dedicated school hallways to document input and share views on how and where students want to play. </a:t>
            </a:r>
          </a:p>
          <a:p>
            <a:pPr lvl="1" eaLnBrk="1" hangingPunct="1">
              <a:defRPr/>
            </a:pPr>
            <a:r>
              <a:rPr lang="en-CA" sz="2000" dirty="0">
                <a:latin typeface="+mn-lt"/>
              </a:rPr>
              <a:t>Engaged in addressing and eliminating barriers to active outdoor play in collaboration with the whole school community.</a:t>
            </a:r>
          </a:p>
          <a:p>
            <a:pPr marL="457200" lvl="1" indent="0" eaLnBrk="1" hangingPunct="1">
              <a:buNone/>
              <a:defRPr/>
            </a:pPr>
            <a:r>
              <a:rPr lang="en-CA" sz="2000" dirty="0">
                <a:latin typeface="+mn-lt"/>
              </a:rPr>
              <a:t>    </a:t>
            </a:r>
            <a:r>
              <a:rPr lang="en-CA" sz="1200" dirty="0">
                <a:latin typeface="+mn-lt"/>
                <a:hlinkClick r:id="rId2"/>
              </a:rPr>
              <a:t>http://kidactive.ca/sites/default/files/images/docs/hcp-report.pdf</a:t>
            </a:r>
            <a:endParaRPr lang="en-CA" sz="1200" dirty="0">
              <a:latin typeface="+mn-lt"/>
            </a:endParaRPr>
          </a:p>
          <a:p>
            <a:pPr marL="457200" lvl="1" indent="0" eaLnBrk="1" hangingPunct="1">
              <a:buNone/>
              <a:defRPr/>
            </a:pPr>
            <a:endParaRPr lang="en-CA" sz="2000" dirty="0">
              <a:latin typeface="+mn-lt"/>
            </a:endParaRPr>
          </a:p>
        </p:txBody>
      </p:sp>
      <p:sp>
        <p:nvSpPr>
          <p:cNvPr id="4" name="Date Placeholder 3">
            <a:extLst>
              <a:ext uri="{FF2B5EF4-FFF2-40B4-BE49-F238E27FC236}">
                <a16:creationId xmlns:a16="http://schemas.microsoft.com/office/drawing/2014/main" id="{6964551A-C6D7-444B-8F20-4EE7CFB6331D}"/>
              </a:ext>
            </a:extLst>
          </p:cNvPr>
          <p:cNvSpPr>
            <a:spLocks noGrp="1"/>
          </p:cNvSpPr>
          <p:nvPr>
            <p:ph type="dt" sz="quarter" idx="10"/>
          </p:nvPr>
        </p:nvSpPr>
        <p:spPr/>
        <p:txBody>
          <a:bodyPr/>
          <a:lstStyle/>
          <a:p>
            <a:pPr>
              <a:defRPr/>
            </a:pPr>
            <a:fld id="{CBC96D07-A5B7-4707-8FE1-1AF7F15E63A1}" type="datetime1">
              <a:rPr lang="en-US" smtClean="0"/>
              <a:pPr>
                <a:defRPr/>
              </a:pPr>
              <a:t>9/3/2020</a:t>
            </a:fld>
            <a:endParaRPr lang="en-US" dirty="0"/>
          </a:p>
        </p:txBody>
      </p:sp>
      <p:sp>
        <p:nvSpPr>
          <p:cNvPr id="5" name="Slide Number Placeholder 4">
            <a:extLst>
              <a:ext uri="{FF2B5EF4-FFF2-40B4-BE49-F238E27FC236}">
                <a16:creationId xmlns:a16="http://schemas.microsoft.com/office/drawing/2014/main" id="{32885DAF-CACF-8B48-B805-B57878055A2C}"/>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B18DBD9-3486-4E4E-9B23-F5AA963A97D8}" type="slidenum">
              <a:rPr lang="en-US" altLang="en-US">
                <a:solidFill>
                  <a:srgbClr val="C1FFA6"/>
                </a:solidFill>
              </a:rPr>
              <a:pPr eaLnBrk="1" hangingPunct="1"/>
              <a:t>29</a:t>
            </a:fld>
            <a:endParaRPr lang="en-US" altLang="en-US">
              <a:solidFill>
                <a:srgbClr val="C1FFA6"/>
              </a:solidFill>
            </a:endParaRPr>
          </a:p>
        </p:txBody>
      </p:sp>
      <p:pic>
        <p:nvPicPr>
          <p:cNvPr id="32774" name="Picture 2">
            <a:extLst>
              <a:ext uri="{FF2B5EF4-FFF2-40B4-BE49-F238E27FC236}">
                <a16:creationId xmlns:a16="http://schemas.microsoft.com/office/drawing/2014/main" id="{39D35701-84E8-334C-848D-1B0842C205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9713" y="4856163"/>
            <a:ext cx="3051175" cy="200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e Placeholder 3">
            <a:extLst>
              <a:ext uri="{FF2B5EF4-FFF2-40B4-BE49-F238E27FC236}">
                <a16:creationId xmlns:a16="http://schemas.microsoft.com/office/drawing/2014/main" id="{1B7E3F94-B3B6-C641-897A-F4B5C885CBF9}"/>
              </a:ext>
            </a:extLst>
          </p:cNvPr>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07656B8-D4F4-4A66-99AD-AC311E91F544}" type="datetime1">
              <a:rPr lang="en-US" altLang="en-US" smtClean="0">
                <a:solidFill>
                  <a:srgbClr val="C1FFA6"/>
                </a:solidFill>
              </a:rPr>
              <a:pPr fontAlgn="base">
                <a:spcBef>
                  <a:spcPct val="0"/>
                </a:spcBef>
                <a:spcAft>
                  <a:spcPct val="0"/>
                </a:spcAft>
                <a:defRPr/>
              </a:pPr>
              <a:t>9/3/2020</a:t>
            </a:fld>
            <a:endParaRPr lang="en-US" altLang="en-US">
              <a:solidFill>
                <a:srgbClr val="C1FFA6"/>
              </a:solidFill>
            </a:endParaRPr>
          </a:p>
        </p:txBody>
      </p:sp>
      <p:sp>
        <p:nvSpPr>
          <p:cNvPr id="8195" name="Slide Number Placeholder 4">
            <a:extLst>
              <a:ext uri="{FF2B5EF4-FFF2-40B4-BE49-F238E27FC236}">
                <a16:creationId xmlns:a16="http://schemas.microsoft.com/office/drawing/2014/main" id="{850FAEA6-3113-C344-9B38-ED7882B02108}"/>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fld id="{FB006889-932F-F344-804B-21340F79BC80}" type="slidenum">
              <a:rPr lang="en-US" altLang="en-US" sz="1200">
                <a:solidFill>
                  <a:srgbClr val="C1FFA6"/>
                </a:solidFill>
              </a:rPr>
              <a:pPr eaLnBrk="1" hangingPunct="1">
                <a:lnSpc>
                  <a:spcPct val="100000"/>
                </a:lnSpc>
                <a:spcBef>
                  <a:spcPct val="0"/>
                </a:spcBef>
                <a:buFontTx/>
                <a:buNone/>
              </a:pPr>
              <a:t>3</a:t>
            </a:fld>
            <a:endParaRPr lang="en-US" altLang="en-US" sz="1200">
              <a:solidFill>
                <a:srgbClr val="C1FFA6"/>
              </a:solidFill>
            </a:endParaRPr>
          </a:p>
        </p:txBody>
      </p:sp>
      <p:pic>
        <p:nvPicPr>
          <p:cNvPr id="12292" name="Picture 3">
            <a:extLst>
              <a:ext uri="{FF2B5EF4-FFF2-40B4-BE49-F238E27FC236}">
                <a16:creationId xmlns:a16="http://schemas.microsoft.com/office/drawing/2014/main" id="{CF0818FC-F0F0-4341-83B9-0F052ABE9E2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083129" y="1223736"/>
            <a:ext cx="7772400" cy="3071813"/>
          </a:xfrm>
          <a:noFill/>
        </p:spPr>
      </p:pic>
      <p:sp>
        <p:nvSpPr>
          <p:cNvPr id="7" name="TextBox 6">
            <a:extLst>
              <a:ext uri="{FF2B5EF4-FFF2-40B4-BE49-F238E27FC236}">
                <a16:creationId xmlns:a16="http://schemas.microsoft.com/office/drawing/2014/main" id="{A9B316DB-80AF-4B35-AB0B-F01D3495EF26}"/>
              </a:ext>
            </a:extLst>
          </p:cNvPr>
          <p:cNvSpPr txBox="1"/>
          <p:nvPr/>
        </p:nvSpPr>
        <p:spPr>
          <a:xfrm>
            <a:off x="952501" y="5264932"/>
            <a:ext cx="10172700" cy="369332"/>
          </a:xfrm>
          <a:prstGeom prst="rect">
            <a:avLst/>
          </a:prstGeom>
          <a:noFill/>
        </p:spPr>
        <p:txBody>
          <a:bodyPr wrap="square">
            <a:spAutoFit/>
          </a:bodyPr>
          <a:lstStyle/>
          <a:p>
            <a:r>
              <a:rPr lang="en-CA" dirty="0">
                <a:hlinkClick r:id="rId3"/>
              </a:rPr>
              <a:t>https://www.outdoorplaycanada.ca/portfolio_page/the-2015-position-statement-on-active-outdoor-play/</a:t>
            </a:r>
            <a:endParaRPr lang="en-CA"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53497DB5-B6A8-4E4E-99A0-5D97A40E6433}"/>
              </a:ext>
            </a:extLst>
          </p:cNvPr>
          <p:cNvSpPr>
            <a:spLocks noGrp="1"/>
          </p:cNvSpPr>
          <p:nvPr>
            <p:ph type="title"/>
          </p:nvPr>
        </p:nvSpPr>
        <p:spPr/>
        <p:txBody>
          <a:bodyPr/>
          <a:lstStyle/>
          <a:p>
            <a:pPr eaLnBrk="1" hangingPunct="1"/>
            <a:r>
              <a:rPr lang="en-US" altLang="en-US"/>
              <a:t>Impact of the Position Statement on Active Outdoor Play</a:t>
            </a:r>
            <a:endParaRPr lang="en-CA" altLang="en-US"/>
          </a:p>
        </p:txBody>
      </p:sp>
      <p:sp>
        <p:nvSpPr>
          <p:cNvPr id="3" name="Content Placeholder 2">
            <a:extLst>
              <a:ext uri="{FF2B5EF4-FFF2-40B4-BE49-F238E27FC236}">
                <a16:creationId xmlns:a16="http://schemas.microsoft.com/office/drawing/2014/main" id="{80EA2B09-6BA3-0543-BE44-E990C6922FC4}"/>
              </a:ext>
            </a:extLst>
          </p:cNvPr>
          <p:cNvSpPr>
            <a:spLocks noGrp="1"/>
          </p:cNvSpPr>
          <p:nvPr>
            <p:ph idx="1"/>
          </p:nvPr>
        </p:nvSpPr>
        <p:spPr>
          <a:xfrm>
            <a:off x="838200" y="2141537"/>
            <a:ext cx="10515600" cy="4351338"/>
          </a:xfrm>
        </p:spPr>
        <p:txBody>
          <a:bodyPr/>
          <a:lstStyle/>
          <a:p>
            <a:pPr marL="0" indent="0" eaLnBrk="1" hangingPunct="1">
              <a:buFont typeface="Arial" panose="020B0604020202020204" pitchFamily="34" charset="0"/>
              <a:buNone/>
              <a:defRPr/>
            </a:pPr>
            <a:r>
              <a:rPr lang="en-CA" altLang="en-US" sz="2400" b="1" dirty="0">
                <a:latin typeface="+mn-lt"/>
              </a:rPr>
              <a:t>Mental Health Resource</a:t>
            </a:r>
          </a:p>
          <a:p>
            <a:pPr marL="0" indent="0" eaLnBrk="1" hangingPunct="1">
              <a:buFont typeface="Arial" panose="020B0604020202020204" pitchFamily="34" charset="0"/>
              <a:buNone/>
              <a:defRPr/>
            </a:pPr>
            <a:r>
              <a:rPr lang="en-CA" altLang="en-US" sz="2400" dirty="0">
                <a:latin typeface="+mn-lt"/>
              </a:rPr>
              <a:t>www.ementalhealth.ca; “Nature and Why It’s Essential For Kids’ Brains: Information for Parents and Caregivers”</a:t>
            </a:r>
          </a:p>
          <a:p>
            <a:pPr lvl="1" eaLnBrk="1" hangingPunct="1">
              <a:defRPr/>
            </a:pPr>
            <a:r>
              <a:rPr lang="en-CA" altLang="en-US" sz="2000" dirty="0">
                <a:latin typeface="+mn-lt"/>
              </a:rPr>
              <a:t>A handout that gives an overview of the importance of outdoor play, nature, and unstructured time;</a:t>
            </a:r>
          </a:p>
          <a:p>
            <a:pPr lvl="1" eaLnBrk="1" hangingPunct="1">
              <a:defRPr/>
            </a:pPr>
            <a:r>
              <a:rPr lang="en-CA" altLang="en-US" sz="2000" dirty="0">
                <a:latin typeface="+mn-lt"/>
              </a:rPr>
              <a:t>presents practical tips for following the recommendations. </a:t>
            </a:r>
          </a:p>
          <a:p>
            <a:pPr marL="457200" lvl="1" indent="0" eaLnBrk="1" hangingPunct="1">
              <a:buNone/>
              <a:defRPr/>
            </a:pPr>
            <a:endParaRPr lang="en-CA" sz="1200" dirty="0">
              <a:latin typeface="+mn-lt"/>
              <a:hlinkClick r:id="rId2"/>
            </a:endParaRPr>
          </a:p>
          <a:p>
            <a:pPr marL="457200" lvl="1" indent="0" eaLnBrk="1" hangingPunct="1">
              <a:buNone/>
              <a:defRPr/>
            </a:pPr>
            <a:r>
              <a:rPr lang="en-CA" sz="1200" dirty="0">
                <a:latin typeface="+mn-lt"/>
                <a:hlinkClick r:id="rId2"/>
              </a:rPr>
              <a:t>https://www.ementalhealth.ca/Ottawa-Carleton/Nature-and-Why-Its-Essential-For-Kids-Brains-Information-for-Parents-and-Caregivers/index.php?m=article&amp;ID=52861</a:t>
            </a:r>
            <a:endParaRPr lang="en-CA" altLang="en-US" sz="1200" dirty="0">
              <a:latin typeface="+mn-lt"/>
            </a:endParaRPr>
          </a:p>
          <a:p>
            <a:pPr eaLnBrk="1" hangingPunct="1">
              <a:buFont typeface="Arial" charset="0"/>
              <a:buChar char="•"/>
              <a:defRPr/>
            </a:pPr>
            <a:endParaRPr lang="en-CA" dirty="0"/>
          </a:p>
        </p:txBody>
      </p:sp>
      <p:sp>
        <p:nvSpPr>
          <p:cNvPr id="4" name="Date Placeholder 3">
            <a:extLst>
              <a:ext uri="{FF2B5EF4-FFF2-40B4-BE49-F238E27FC236}">
                <a16:creationId xmlns:a16="http://schemas.microsoft.com/office/drawing/2014/main" id="{543ED0DE-3B50-B143-9926-6963EF553A04}"/>
              </a:ext>
            </a:extLst>
          </p:cNvPr>
          <p:cNvSpPr>
            <a:spLocks noGrp="1"/>
          </p:cNvSpPr>
          <p:nvPr>
            <p:ph type="dt" sz="quarter" idx="10"/>
          </p:nvPr>
        </p:nvSpPr>
        <p:spPr/>
        <p:txBody>
          <a:bodyPr/>
          <a:lstStyle/>
          <a:p>
            <a:pPr>
              <a:defRPr/>
            </a:pPr>
            <a:fld id="{CBC96D07-A5B7-4707-8FE1-1AF7F15E63A1}" type="datetime1">
              <a:rPr lang="en-US" smtClean="0"/>
              <a:pPr>
                <a:defRPr/>
              </a:pPr>
              <a:t>9/3/2020</a:t>
            </a:fld>
            <a:endParaRPr lang="en-US" dirty="0"/>
          </a:p>
        </p:txBody>
      </p:sp>
      <p:sp>
        <p:nvSpPr>
          <p:cNvPr id="5" name="Slide Number Placeholder 4">
            <a:extLst>
              <a:ext uri="{FF2B5EF4-FFF2-40B4-BE49-F238E27FC236}">
                <a16:creationId xmlns:a16="http://schemas.microsoft.com/office/drawing/2014/main" id="{73E8A86F-8693-AE4E-88F0-063930B1F5FA}"/>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2E1E0C3E-118D-D242-AA59-FD8E3E63673C}" type="slidenum">
              <a:rPr lang="en-US" altLang="en-US">
                <a:solidFill>
                  <a:srgbClr val="C1FFA6"/>
                </a:solidFill>
              </a:rPr>
              <a:pPr eaLnBrk="1" hangingPunct="1"/>
              <a:t>30</a:t>
            </a:fld>
            <a:endParaRPr lang="en-US" altLang="en-US">
              <a:solidFill>
                <a:srgbClr val="C1FFA6"/>
              </a:solidFill>
            </a:endParaRPr>
          </a:p>
        </p:txBody>
      </p:sp>
      <p:pic>
        <p:nvPicPr>
          <p:cNvPr id="33798" name="Picture 2">
            <a:extLst>
              <a:ext uri="{FF2B5EF4-FFF2-40B4-BE49-F238E27FC236}">
                <a16:creationId xmlns:a16="http://schemas.microsoft.com/office/drawing/2014/main" id="{ADA2CF00-49FC-B549-95D6-1A69E4CA0D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9713" y="4856163"/>
            <a:ext cx="3051175" cy="200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C12DF9BC-D86B-5B42-9415-D62E325748BA}"/>
              </a:ext>
            </a:extLst>
          </p:cNvPr>
          <p:cNvSpPr>
            <a:spLocks noGrp="1"/>
          </p:cNvSpPr>
          <p:nvPr>
            <p:ph type="title"/>
          </p:nvPr>
        </p:nvSpPr>
        <p:spPr/>
        <p:txBody>
          <a:bodyPr/>
          <a:lstStyle/>
          <a:p>
            <a:pPr eaLnBrk="1" hangingPunct="1"/>
            <a:r>
              <a:rPr lang="en-US" altLang="en-US"/>
              <a:t>Impact of the Position Statement on Active Outdoor Play</a:t>
            </a:r>
            <a:endParaRPr lang="en-CA" altLang="en-US"/>
          </a:p>
        </p:txBody>
      </p:sp>
      <p:sp>
        <p:nvSpPr>
          <p:cNvPr id="3" name="Content Placeholder 2">
            <a:extLst>
              <a:ext uri="{FF2B5EF4-FFF2-40B4-BE49-F238E27FC236}">
                <a16:creationId xmlns:a16="http://schemas.microsoft.com/office/drawing/2014/main" id="{CE7C6819-4351-2E43-8A99-EC0B25AFE892}"/>
              </a:ext>
            </a:extLst>
          </p:cNvPr>
          <p:cNvSpPr>
            <a:spLocks noGrp="1"/>
          </p:cNvSpPr>
          <p:nvPr>
            <p:ph idx="1"/>
          </p:nvPr>
        </p:nvSpPr>
        <p:spPr>
          <a:xfrm>
            <a:off x="838200" y="2187574"/>
            <a:ext cx="10515600" cy="4351338"/>
          </a:xfrm>
        </p:spPr>
        <p:txBody>
          <a:bodyPr/>
          <a:lstStyle/>
          <a:p>
            <a:pPr marL="0" indent="0" eaLnBrk="1" hangingPunct="1">
              <a:buFont typeface="Arial" charset="0"/>
              <a:buNone/>
              <a:defRPr/>
            </a:pPr>
            <a:r>
              <a:rPr lang="en-CA" sz="2400" b="1" dirty="0">
                <a:latin typeface="+mn-lt"/>
              </a:rPr>
              <a:t>Charitable Sector Strategic Direction Shift</a:t>
            </a:r>
          </a:p>
          <a:p>
            <a:pPr eaLnBrk="1" hangingPunct="1">
              <a:buFont typeface="Arial" charset="0"/>
              <a:buChar char="•"/>
              <a:defRPr/>
            </a:pPr>
            <a:r>
              <a:rPr lang="en-CA" sz="2400" dirty="0">
                <a:latin typeface="+mn-lt"/>
              </a:rPr>
              <a:t>The Lawson Foundation; Outdoor Play Strategy</a:t>
            </a:r>
          </a:p>
          <a:p>
            <a:pPr lvl="1" eaLnBrk="1" hangingPunct="1">
              <a:defRPr/>
            </a:pPr>
            <a:r>
              <a:rPr lang="en-CA" sz="2000" dirty="0">
                <a:latin typeface="+mn-lt"/>
              </a:rPr>
              <a:t>Renewed strategic direction focused holistically on healthy child development.</a:t>
            </a:r>
          </a:p>
          <a:p>
            <a:pPr lvl="1" eaLnBrk="1" hangingPunct="1">
              <a:defRPr/>
            </a:pPr>
            <a:r>
              <a:rPr lang="en-CA" sz="2000" dirty="0">
                <a:latin typeface="+mn-lt"/>
              </a:rPr>
              <a:t>$2.7 million invested in 18 projects that support Canadian communities to increase children’s opportunities for outdoor play. </a:t>
            </a:r>
          </a:p>
          <a:p>
            <a:pPr marL="457200" lvl="1" indent="0" eaLnBrk="1" hangingPunct="1">
              <a:buNone/>
              <a:defRPr/>
            </a:pPr>
            <a:r>
              <a:rPr lang="en-CA" sz="2000" dirty="0">
                <a:latin typeface="+mn-lt"/>
              </a:rPr>
              <a:t>    </a:t>
            </a:r>
            <a:r>
              <a:rPr lang="en-CA" sz="1200" dirty="0">
                <a:latin typeface="+mn-lt"/>
                <a:hlinkClick r:id="rId2"/>
              </a:rPr>
              <a:t>https://lawson.ca/wp-content/uploads/OutdoorPlayInfoGraphic.pdf</a:t>
            </a:r>
            <a:endParaRPr lang="en-US" altLang="en-US" sz="1200" dirty="0">
              <a:latin typeface="+mn-lt"/>
            </a:endParaRPr>
          </a:p>
          <a:p>
            <a:pPr eaLnBrk="1" hangingPunct="1">
              <a:buFont typeface="Arial" charset="0"/>
              <a:buChar char="•"/>
              <a:defRPr/>
            </a:pPr>
            <a:endParaRPr lang="en-CA" dirty="0"/>
          </a:p>
        </p:txBody>
      </p:sp>
      <p:sp>
        <p:nvSpPr>
          <p:cNvPr id="4" name="Date Placeholder 3">
            <a:extLst>
              <a:ext uri="{FF2B5EF4-FFF2-40B4-BE49-F238E27FC236}">
                <a16:creationId xmlns:a16="http://schemas.microsoft.com/office/drawing/2014/main" id="{5A51955F-1285-FD49-B9C1-44C4501F6039}"/>
              </a:ext>
            </a:extLst>
          </p:cNvPr>
          <p:cNvSpPr>
            <a:spLocks noGrp="1"/>
          </p:cNvSpPr>
          <p:nvPr>
            <p:ph type="dt" sz="quarter" idx="10"/>
          </p:nvPr>
        </p:nvSpPr>
        <p:spPr/>
        <p:txBody>
          <a:bodyPr/>
          <a:lstStyle/>
          <a:p>
            <a:pPr>
              <a:defRPr/>
            </a:pPr>
            <a:fld id="{CBC96D07-A5B7-4707-8FE1-1AF7F15E63A1}" type="datetime1">
              <a:rPr lang="en-US" smtClean="0"/>
              <a:pPr>
                <a:defRPr/>
              </a:pPr>
              <a:t>9/3/2020</a:t>
            </a:fld>
            <a:endParaRPr lang="en-US" dirty="0"/>
          </a:p>
        </p:txBody>
      </p:sp>
      <p:sp>
        <p:nvSpPr>
          <p:cNvPr id="5" name="Slide Number Placeholder 4">
            <a:extLst>
              <a:ext uri="{FF2B5EF4-FFF2-40B4-BE49-F238E27FC236}">
                <a16:creationId xmlns:a16="http://schemas.microsoft.com/office/drawing/2014/main" id="{8107696E-5F58-4B4E-8794-E30B391EC939}"/>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11C86DE9-C3EC-0249-9D4B-57F4FC6B8D9C}" type="slidenum">
              <a:rPr lang="en-US" altLang="en-US">
                <a:solidFill>
                  <a:srgbClr val="C1FFA6"/>
                </a:solidFill>
              </a:rPr>
              <a:pPr eaLnBrk="1" hangingPunct="1"/>
              <a:t>31</a:t>
            </a:fld>
            <a:endParaRPr lang="en-US" altLang="en-US">
              <a:solidFill>
                <a:srgbClr val="C1FFA6"/>
              </a:solidFill>
            </a:endParaRPr>
          </a:p>
        </p:txBody>
      </p:sp>
      <p:pic>
        <p:nvPicPr>
          <p:cNvPr id="34822" name="Picture 2">
            <a:extLst>
              <a:ext uri="{FF2B5EF4-FFF2-40B4-BE49-F238E27FC236}">
                <a16:creationId xmlns:a16="http://schemas.microsoft.com/office/drawing/2014/main" id="{F30AAA07-76CB-EC4F-9387-9A6E3072B1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9713" y="4856163"/>
            <a:ext cx="3051175" cy="200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411E3BFA-61B4-BE44-AA57-823AF45FE864}"/>
              </a:ext>
            </a:extLst>
          </p:cNvPr>
          <p:cNvSpPr>
            <a:spLocks noGrp="1"/>
          </p:cNvSpPr>
          <p:nvPr>
            <p:ph type="title"/>
          </p:nvPr>
        </p:nvSpPr>
        <p:spPr>
          <a:xfrm>
            <a:off x="852488" y="32613"/>
            <a:ext cx="10515600" cy="1325563"/>
          </a:xfrm>
        </p:spPr>
        <p:txBody>
          <a:bodyPr/>
          <a:lstStyle/>
          <a:p>
            <a:r>
              <a:rPr lang="en-US" altLang="en-US" dirty="0"/>
              <a:t>Report Card Evaluation Survey</a:t>
            </a:r>
            <a:endParaRPr lang="en-CA" altLang="en-US" dirty="0"/>
          </a:p>
        </p:txBody>
      </p:sp>
      <p:sp>
        <p:nvSpPr>
          <p:cNvPr id="4" name="Date Placeholder 3">
            <a:extLst>
              <a:ext uri="{FF2B5EF4-FFF2-40B4-BE49-F238E27FC236}">
                <a16:creationId xmlns:a16="http://schemas.microsoft.com/office/drawing/2014/main" id="{4D3C727B-A8A7-1149-A837-1AA96FE373BE}"/>
              </a:ext>
            </a:extLst>
          </p:cNvPr>
          <p:cNvSpPr>
            <a:spLocks noGrp="1"/>
          </p:cNvSpPr>
          <p:nvPr>
            <p:ph type="dt" sz="quarter" idx="10"/>
          </p:nvPr>
        </p:nvSpPr>
        <p:spPr/>
        <p:txBody>
          <a:bodyPr/>
          <a:lstStyle/>
          <a:p>
            <a:pPr>
              <a:defRPr/>
            </a:pPr>
            <a:fld id="{107EC5FB-50D0-4E64-AFB9-0C241768C161}" type="datetime1">
              <a:rPr lang="en-US" smtClean="0"/>
              <a:pPr>
                <a:defRPr/>
              </a:pPr>
              <a:t>9/3/2020</a:t>
            </a:fld>
            <a:endParaRPr lang="en-US" dirty="0"/>
          </a:p>
        </p:txBody>
      </p:sp>
      <p:sp>
        <p:nvSpPr>
          <p:cNvPr id="5" name="Slide Number Placeholder 4">
            <a:extLst>
              <a:ext uri="{FF2B5EF4-FFF2-40B4-BE49-F238E27FC236}">
                <a16:creationId xmlns:a16="http://schemas.microsoft.com/office/drawing/2014/main" id="{D4151BBF-0B2C-9548-AD94-6F7D42E17616}"/>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E8EE19D8-9FFE-504A-9FEF-7CDFB6D6D216}" type="slidenum">
              <a:rPr lang="en-US" altLang="en-US">
                <a:solidFill>
                  <a:srgbClr val="C1FFA6"/>
                </a:solidFill>
              </a:rPr>
              <a:pPr eaLnBrk="1" hangingPunct="1"/>
              <a:t>32</a:t>
            </a:fld>
            <a:endParaRPr lang="en-US" altLang="en-US">
              <a:solidFill>
                <a:srgbClr val="C1FFA6"/>
              </a:solidFill>
            </a:endParaRPr>
          </a:p>
        </p:txBody>
      </p:sp>
      <p:graphicFrame>
        <p:nvGraphicFramePr>
          <p:cNvPr id="36869" name="Object 6">
            <a:extLst>
              <a:ext uri="{FF2B5EF4-FFF2-40B4-BE49-F238E27FC236}">
                <a16:creationId xmlns:a16="http://schemas.microsoft.com/office/drawing/2014/main" id="{CEFE6D69-83B9-004E-9FC4-54F076B4BE88}"/>
              </a:ext>
            </a:extLst>
          </p:cNvPr>
          <p:cNvGraphicFramePr>
            <a:graphicFrameLocks/>
          </p:cNvGraphicFramePr>
          <p:nvPr>
            <p:extLst>
              <p:ext uri="{D42A27DB-BD31-4B8C-83A1-F6EECF244321}">
                <p14:modId xmlns:p14="http://schemas.microsoft.com/office/powerpoint/2010/main" val="3632116212"/>
              </p:ext>
            </p:extLst>
          </p:nvPr>
        </p:nvGraphicFramePr>
        <p:xfrm>
          <a:off x="2383632" y="1171138"/>
          <a:ext cx="7453312" cy="4932362"/>
        </p:xfrm>
        <a:graphic>
          <a:graphicData uri="http://schemas.openxmlformats.org/presentationml/2006/ole">
            <mc:AlternateContent xmlns:mc="http://schemas.openxmlformats.org/markup-compatibility/2006">
              <mc:Choice xmlns:v="urn:schemas-microsoft-com:vml" Requires="v">
                <p:oleObj spid="_x0000_s1026" name="Chart" r:id="rId3" imgW="7429500" imgH="4927600" progId="Excel.Chart.8">
                  <p:embed/>
                </p:oleObj>
              </mc:Choice>
              <mc:Fallback>
                <p:oleObj name="Chart" r:id="rId3" imgW="7429500" imgH="4927600" progId="Excel.Chart.8">
                  <p:embed/>
                  <p:pic>
                    <p:nvPicPr>
                      <p:cNvPr id="36869" name="Object 6">
                        <a:extLst>
                          <a:ext uri="{FF2B5EF4-FFF2-40B4-BE49-F238E27FC236}">
                            <a16:creationId xmlns:a16="http://schemas.microsoft.com/office/drawing/2014/main" id="{CEFE6D69-83B9-004E-9FC4-54F076B4BE88}"/>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3632" y="1171138"/>
                        <a:ext cx="7453312" cy="493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extBox 1">
            <a:extLst>
              <a:ext uri="{FF2B5EF4-FFF2-40B4-BE49-F238E27FC236}">
                <a16:creationId xmlns:a16="http://schemas.microsoft.com/office/drawing/2014/main" id="{1D42E57B-4614-4A12-96B6-E7DAA469E5DA}"/>
              </a:ext>
            </a:extLst>
          </p:cNvPr>
          <p:cNvSpPr txBox="1"/>
          <p:nvPr/>
        </p:nvSpPr>
        <p:spPr>
          <a:xfrm>
            <a:off x="9916886" y="5814427"/>
            <a:ext cx="2318656" cy="276999"/>
          </a:xfrm>
          <a:prstGeom prst="rect">
            <a:avLst/>
          </a:prstGeom>
          <a:noFill/>
        </p:spPr>
        <p:txBody>
          <a:bodyPr wrap="square" rtlCol="0">
            <a:spAutoFit/>
          </a:bodyPr>
          <a:lstStyle/>
          <a:p>
            <a:r>
              <a:rPr lang="en-CA" sz="1200" dirty="0">
                <a:latin typeface="+mn-lt"/>
              </a:rPr>
              <a:t>Mark Tremblay, with permission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D366192-D624-214C-81DB-8F5C5687D1EE}"/>
              </a:ext>
            </a:extLst>
          </p:cNvPr>
          <p:cNvSpPr>
            <a:spLocks noGrp="1"/>
          </p:cNvSpPr>
          <p:nvPr>
            <p:ph type="dt" sz="quarter" idx="10"/>
          </p:nvPr>
        </p:nvSpPr>
        <p:spPr/>
        <p:txBody>
          <a:bodyPr/>
          <a:lstStyle/>
          <a:p>
            <a:pPr>
              <a:defRPr/>
            </a:pPr>
            <a:fld id="{107EC5FB-50D0-4E64-AFB9-0C241768C161}" type="datetime1">
              <a:rPr lang="en-US" smtClean="0"/>
              <a:pPr>
                <a:defRPr/>
              </a:pPr>
              <a:t>9/3/2020</a:t>
            </a:fld>
            <a:endParaRPr lang="en-US" dirty="0"/>
          </a:p>
        </p:txBody>
      </p:sp>
      <p:sp>
        <p:nvSpPr>
          <p:cNvPr id="5" name="Slide Number Placeholder 4">
            <a:extLst>
              <a:ext uri="{FF2B5EF4-FFF2-40B4-BE49-F238E27FC236}">
                <a16:creationId xmlns:a16="http://schemas.microsoft.com/office/drawing/2014/main" id="{9453B928-67A2-1945-84A2-781AC3CB9682}"/>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8D88B901-3F34-E648-8BAD-E4FB0EF78AF0}" type="slidenum">
              <a:rPr lang="en-US" altLang="en-US">
                <a:solidFill>
                  <a:srgbClr val="C1FFA6"/>
                </a:solidFill>
              </a:rPr>
              <a:pPr eaLnBrk="1" hangingPunct="1"/>
              <a:t>33</a:t>
            </a:fld>
            <a:endParaRPr lang="en-US" altLang="en-US">
              <a:solidFill>
                <a:srgbClr val="C1FFA6"/>
              </a:solidFill>
            </a:endParaRPr>
          </a:p>
        </p:txBody>
      </p:sp>
      <p:sp>
        <p:nvSpPr>
          <p:cNvPr id="37892" name="Title 1">
            <a:extLst>
              <a:ext uri="{FF2B5EF4-FFF2-40B4-BE49-F238E27FC236}">
                <a16:creationId xmlns:a16="http://schemas.microsoft.com/office/drawing/2014/main" id="{031A9720-0D85-354B-B4F1-FAF7B81412AE}"/>
              </a:ext>
            </a:extLst>
          </p:cNvPr>
          <p:cNvSpPr>
            <a:spLocks noGrp="1"/>
          </p:cNvSpPr>
          <p:nvPr>
            <p:ph type="title"/>
          </p:nvPr>
        </p:nvSpPr>
        <p:spPr>
          <a:xfrm>
            <a:off x="838200" y="22222"/>
            <a:ext cx="10515600" cy="132556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r>
              <a:rPr lang="en-US" altLang="en-US"/>
              <a:t>Report Card Evaluation Survey</a:t>
            </a:r>
          </a:p>
        </p:txBody>
      </p:sp>
      <p:graphicFrame>
        <p:nvGraphicFramePr>
          <p:cNvPr id="37893" name="Object 6">
            <a:extLst>
              <a:ext uri="{FF2B5EF4-FFF2-40B4-BE49-F238E27FC236}">
                <a16:creationId xmlns:a16="http://schemas.microsoft.com/office/drawing/2014/main" id="{CBAB5E06-4B8D-BB43-AFED-79742091AFBD}"/>
              </a:ext>
            </a:extLst>
          </p:cNvPr>
          <p:cNvGraphicFramePr>
            <a:graphicFrameLocks/>
          </p:cNvGraphicFramePr>
          <p:nvPr>
            <p:extLst>
              <p:ext uri="{D42A27DB-BD31-4B8C-83A1-F6EECF244321}">
                <p14:modId xmlns:p14="http://schemas.microsoft.com/office/powerpoint/2010/main" val="2434287245"/>
              </p:ext>
            </p:extLst>
          </p:nvPr>
        </p:nvGraphicFramePr>
        <p:xfrm>
          <a:off x="2387600" y="1285439"/>
          <a:ext cx="7416800" cy="4902200"/>
        </p:xfrm>
        <a:graphic>
          <a:graphicData uri="http://schemas.openxmlformats.org/presentationml/2006/ole">
            <mc:AlternateContent xmlns:mc="http://schemas.openxmlformats.org/markup-compatibility/2006">
              <mc:Choice xmlns:v="urn:schemas-microsoft-com:vml" Requires="v">
                <p:oleObj spid="_x0000_s2050" name="Chart" r:id="rId3" imgW="7429500" imgH="4927600" progId="Excel.Chart.8">
                  <p:embed/>
                </p:oleObj>
              </mc:Choice>
              <mc:Fallback>
                <p:oleObj name="Chart" r:id="rId3" imgW="7429500" imgH="4927600" progId="Excel.Chart.8">
                  <p:embed/>
                  <p:pic>
                    <p:nvPicPr>
                      <p:cNvPr id="37893" name="Object 6">
                        <a:extLst>
                          <a:ext uri="{FF2B5EF4-FFF2-40B4-BE49-F238E27FC236}">
                            <a16:creationId xmlns:a16="http://schemas.microsoft.com/office/drawing/2014/main" id="{CBAB5E06-4B8D-BB43-AFED-79742091AFBD}"/>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7600" y="1285439"/>
                        <a:ext cx="7416800" cy="490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oleObj>
              </mc:Fallback>
            </mc:AlternateContent>
          </a:graphicData>
        </a:graphic>
      </p:graphicFrame>
      <p:sp>
        <p:nvSpPr>
          <p:cNvPr id="2" name="TextBox 1">
            <a:extLst>
              <a:ext uri="{FF2B5EF4-FFF2-40B4-BE49-F238E27FC236}">
                <a16:creationId xmlns:a16="http://schemas.microsoft.com/office/drawing/2014/main" id="{F992572A-ADC4-4D61-9261-F5A028020628}"/>
              </a:ext>
            </a:extLst>
          </p:cNvPr>
          <p:cNvSpPr txBox="1"/>
          <p:nvPr/>
        </p:nvSpPr>
        <p:spPr>
          <a:xfrm>
            <a:off x="9916886" y="5814427"/>
            <a:ext cx="2318656" cy="276999"/>
          </a:xfrm>
          <a:prstGeom prst="rect">
            <a:avLst/>
          </a:prstGeom>
          <a:noFill/>
        </p:spPr>
        <p:txBody>
          <a:bodyPr wrap="square" rtlCol="0">
            <a:spAutoFit/>
          </a:bodyPr>
          <a:lstStyle/>
          <a:p>
            <a:r>
              <a:rPr lang="en-CA" sz="1200" dirty="0">
                <a:latin typeface="+mn-lt"/>
              </a:rPr>
              <a:t>Mark Tremblay, with permission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0CE3EA1-3CFE-9C47-80AA-268D6E0C1FD5}"/>
              </a:ext>
            </a:extLst>
          </p:cNvPr>
          <p:cNvSpPr>
            <a:spLocks noGrp="1"/>
          </p:cNvSpPr>
          <p:nvPr>
            <p:ph type="dt" sz="quarter" idx="10"/>
          </p:nvPr>
        </p:nvSpPr>
        <p:spPr/>
        <p:txBody>
          <a:bodyPr/>
          <a:lstStyle/>
          <a:p>
            <a:pPr>
              <a:defRPr/>
            </a:pPr>
            <a:fld id="{107EC5FB-50D0-4E64-AFB9-0C241768C161}" type="datetime1">
              <a:rPr lang="en-US" smtClean="0"/>
              <a:pPr>
                <a:defRPr/>
              </a:pPr>
              <a:t>9/3/2020</a:t>
            </a:fld>
            <a:endParaRPr lang="en-US" dirty="0"/>
          </a:p>
        </p:txBody>
      </p:sp>
      <p:sp>
        <p:nvSpPr>
          <p:cNvPr id="5" name="Slide Number Placeholder 4">
            <a:extLst>
              <a:ext uri="{FF2B5EF4-FFF2-40B4-BE49-F238E27FC236}">
                <a16:creationId xmlns:a16="http://schemas.microsoft.com/office/drawing/2014/main" id="{D5F772A4-512A-9C4A-92CB-C6B8B111A080}"/>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609A340-11A6-BD44-93D7-DF96684497D1}" type="slidenum">
              <a:rPr lang="en-US" altLang="en-US">
                <a:solidFill>
                  <a:srgbClr val="C1FFA6"/>
                </a:solidFill>
              </a:rPr>
              <a:pPr eaLnBrk="1" hangingPunct="1"/>
              <a:t>34</a:t>
            </a:fld>
            <a:endParaRPr lang="en-US" altLang="en-US">
              <a:solidFill>
                <a:srgbClr val="C1FFA6"/>
              </a:solidFill>
            </a:endParaRPr>
          </a:p>
        </p:txBody>
      </p:sp>
      <p:sp>
        <p:nvSpPr>
          <p:cNvPr id="38916" name="Title 1">
            <a:extLst>
              <a:ext uri="{FF2B5EF4-FFF2-40B4-BE49-F238E27FC236}">
                <a16:creationId xmlns:a16="http://schemas.microsoft.com/office/drawing/2014/main" id="{15EC10E7-3B0E-5147-9339-A94AFC40C394}"/>
              </a:ext>
            </a:extLst>
          </p:cNvPr>
          <p:cNvSpPr>
            <a:spLocks noGrp="1"/>
          </p:cNvSpPr>
          <p:nvPr>
            <p:ph type="title"/>
          </p:nvPr>
        </p:nvSpPr>
        <p:spPr>
          <a:xfrm>
            <a:off x="838200" y="22222"/>
            <a:ext cx="10515600" cy="132556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r>
              <a:rPr lang="en-US" altLang="en-US" dirty="0"/>
              <a:t>Report Card Evaluation Survey</a:t>
            </a:r>
          </a:p>
        </p:txBody>
      </p:sp>
      <p:graphicFrame>
        <p:nvGraphicFramePr>
          <p:cNvPr id="38917" name="Object 6">
            <a:extLst>
              <a:ext uri="{FF2B5EF4-FFF2-40B4-BE49-F238E27FC236}">
                <a16:creationId xmlns:a16="http://schemas.microsoft.com/office/drawing/2014/main" id="{5CB6FF19-B5AE-9547-95F0-343F9C9A304F}"/>
              </a:ext>
            </a:extLst>
          </p:cNvPr>
          <p:cNvGraphicFramePr>
            <a:graphicFrameLocks/>
          </p:cNvGraphicFramePr>
          <p:nvPr>
            <p:extLst>
              <p:ext uri="{D42A27DB-BD31-4B8C-83A1-F6EECF244321}">
                <p14:modId xmlns:p14="http://schemas.microsoft.com/office/powerpoint/2010/main" val="1097716788"/>
              </p:ext>
            </p:extLst>
          </p:nvPr>
        </p:nvGraphicFramePr>
        <p:xfrm>
          <a:off x="2387600" y="1223093"/>
          <a:ext cx="7416800" cy="4902200"/>
        </p:xfrm>
        <a:graphic>
          <a:graphicData uri="http://schemas.openxmlformats.org/presentationml/2006/ole">
            <mc:AlternateContent xmlns:mc="http://schemas.openxmlformats.org/markup-compatibility/2006">
              <mc:Choice xmlns:v="urn:schemas-microsoft-com:vml" Requires="v">
                <p:oleObj spid="_x0000_s3074" name="Chart" r:id="rId3" imgW="7429500" imgH="4927600" progId="Excel.Chart.8">
                  <p:embed/>
                </p:oleObj>
              </mc:Choice>
              <mc:Fallback>
                <p:oleObj name="Chart" r:id="rId3" imgW="7429500" imgH="4927600" progId="Excel.Chart.8">
                  <p:embed/>
                  <p:pic>
                    <p:nvPicPr>
                      <p:cNvPr id="38917" name="Object 6">
                        <a:extLst>
                          <a:ext uri="{FF2B5EF4-FFF2-40B4-BE49-F238E27FC236}">
                            <a16:creationId xmlns:a16="http://schemas.microsoft.com/office/drawing/2014/main" id="{5CB6FF19-B5AE-9547-95F0-343F9C9A304F}"/>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7600" y="1223093"/>
                        <a:ext cx="7416800" cy="490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extBox 1">
            <a:extLst>
              <a:ext uri="{FF2B5EF4-FFF2-40B4-BE49-F238E27FC236}">
                <a16:creationId xmlns:a16="http://schemas.microsoft.com/office/drawing/2014/main" id="{45AEB939-8DA4-45AB-B91F-550110837F35}"/>
              </a:ext>
            </a:extLst>
          </p:cNvPr>
          <p:cNvSpPr txBox="1"/>
          <p:nvPr/>
        </p:nvSpPr>
        <p:spPr>
          <a:xfrm>
            <a:off x="9916886" y="5814427"/>
            <a:ext cx="2318656" cy="276999"/>
          </a:xfrm>
          <a:prstGeom prst="rect">
            <a:avLst/>
          </a:prstGeom>
          <a:noFill/>
        </p:spPr>
        <p:txBody>
          <a:bodyPr wrap="square" rtlCol="0">
            <a:spAutoFit/>
          </a:bodyPr>
          <a:lstStyle/>
          <a:p>
            <a:r>
              <a:rPr lang="en-CA" sz="1200" dirty="0">
                <a:latin typeface="+mn-lt"/>
              </a:rPr>
              <a:t>Mark Tremblay, with permission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FBA426E-7A66-E54C-8986-381C3EA100D6}"/>
              </a:ext>
            </a:extLst>
          </p:cNvPr>
          <p:cNvSpPr>
            <a:spLocks noGrp="1"/>
          </p:cNvSpPr>
          <p:nvPr>
            <p:ph type="dt" sz="quarter" idx="10"/>
          </p:nvPr>
        </p:nvSpPr>
        <p:spPr/>
        <p:txBody>
          <a:bodyPr/>
          <a:lstStyle/>
          <a:p>
            <a:pPr>
              <a:defRPr/>
            </a:pPr>
            <a:fld id="{107EC5FB-50D0-4E64-AFB9-0C241768C161}" type="datetime1">
              <a:rPr lang="en-US" smtClean="0"/>
              <a:pPr>
                <a:defRPr/>
              </a:pPr>
              <a:t>9/3/2020</a:t>
            </a:fld>
            <a:endParaRPr lang="en-US" dirty="0"/>
          </a:p>
        </p:txBody>
      </p:sp>
      <p:sp>
        <p:nvSpPr>
          <p:cNvPr id="5" name="Slide Number Placeholder 4">
            <a:extLst>
              <a:ext uri="{FF2B5EF4-FFF2-40B4-BE49-F238E27FC236}">
                <a16:creationId xmlns:a16="http://schemas.microsoft.com/office/drawing/2014/main" id="{8282FFDB-ECCD-C047-8343-8391BFBB94EA}"/>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B96B46D6-7FE9-DF42-A3E2-63C153DCA01B}" type="slidenum">
              <a:rPr lang="en-US" altLang="en-US">
                <a:solidFill>
                  <a:srgbClr val="C1FFA6"/>
                </a:solidFill>
              </a:rPr>
              <a:pPr eaLnBrk="1" hangingPunct="1"/>
              <a:t>35</a:t>
            </a:fld>
            <a:endParaRPr lang="en-US" altLang="en-US">
              <a:solidFill>
                <a:srgbClr val="C1FFA6"/>
              </a:solidFill>
            </a:endParaRPr>
          </a:p>
        </p:txBody>
      </p:sp>
      <p:sp>
        <p:nvSpPr>
          <p:cNvPr id="39940" name="Title 1">
            <a:extLst>
              <a:ext uri="{FF2B5EF4-FFF2-40B4-BE49-F238E27FC236}">
                <a16:creationId xmlns:a16="http://schemas.microsoft.com/office/drawing/2014/main" id="{424E0F9D-01D3-6C4B-A8D7-80C775D4143C}"/>
              </a:ext>
            </a:extLst>
          </p:cNvPr>
          <p:cNvSpPr>
            <a:spLocks noGrp="1"/>
          </p:cNvSpPr>
          <p:nvPr>
            <p:ph type="title"/>
          </p:nvPr>
        </p:nvSpPr>
        <p:spPr>
          <a:xfrm>
            <a:off x="838200" y="11833"/>
            <a:ext cx="10515600" cy="132556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r>
              <a:rPr lang="en-US" altLang="en-US" dirty="0"/>
              <a:t>Report Card Evaluation Survey</a:t>
            </a:r>
          </a:p>
        </p:txBody>
      </p:sp>
      <p:graphicFrame>
        <p:nvGraphicFramePr>
          <p:cNvPr id="39941" name="Object 6">
            <a:extLst>
              <a:ext uri="{FF2B5EF4-FFF2-40B4-BE49-F238E27FC236}">
                <a16:creationId xmlns:a16="http://schemas.microsoft.com/office/drawing/2014/main" id="{E01186EF-3BAD-C34B-A429-BE33B6636FBC}"/>
              </a:ext>
            </a:extLst>
          </p:cNvPr>
          <p:cNvGraphicFramePr>
            <a:graphicFrameLocks/>
          </p:cNvGraphicFramePr>
          <p:nvPr>
            <p:extLst>
              <p:ext uri="{D42A27DB-BD31-4B8C-83A1-F6EECF244321}">
                <p14:modId xmlns:p14="http://schemas.microsoft.com/office/powerpoint/2010/main" val="682193068"/>
              </p:ext>
            </p:extLst>
          </p:nvPr>
        </p:nvGraphicFramePr>
        <p:xfrm>
          <a:off x="2393950" y="1331046"/>
          <a:ext cx="7402513" cy="4808537"/>
        </p:xfrm>
        <a:graphic>
          <a:graphicData uri="http://schemas.openxmlformats.org/presentationml/2006/ole">
            <mc:AlternateContent xmlns:mc="http://schemas.openxmlformats.org/markup-compatibility/2006">
              <mc:Choice xmlns:v="urn:schemas-microsoft-com:vml" Requires="v">
                <p:oleObj spid="_x0000_s4098" name="Chart" r:id="rId3" imgW="7416800" imgH="4914900" progId="Excel.Chart.8">
                  <p:embed/>
                </p:oleObj>
              </mc:Choice>
              <mc:Fallback>
                <p:oleObj name="Chart" r:id="rId3" imgW="7416800" imgH="4914900" progId="Excel.Chart.8">
                  <p:embed/>
                  <p:pic>
                    <p:nvPicPr>
                      <p:cNvPr id="39941" name="Object 6">
                        <a:extLst>
                          <a:ext uri="{FF2B5EF4-FFF2-40B4-BE49-F238E27FC236}">
                            <a16:creationId xmlns:a16="http://schemas.microsoft.com/office/drawing/2014/main" id="{E01186EF-3BAD-C34B-A429-BE33B6636FBC}"/>
                          </a:ext>
                        </a:extLst>
                      </p:cNvPr>
                      <p:cNvPicPr>
                        <a:picLocks noChangeArrowheads="1"/>
                      </p:cNvPicPr>
                      <p:nvPr/>
                    </p:nvPicPr>
                    <p:blipFill>
                      <a:blip r:embed="rId4"/>
                      <a:srcRect/>
                      <a:stretch>
                        <a:fillRect/>
                      </a:stretch>
                    </p:blipFill>
                    <p:spPr bwMode="auto">
                      <a:xfrm>
                        <a:off x="2393950" y="1331046"/>
                        <a:ext cx="7402513" cy="4808537"/>
                      </a:xfrm>
                      <a:prstGeom prst="rect">
                        <a:avLst/>
                      </a:prstGeom>
                      <a:noFill/>
                      <a:ln>
                        <a:noFill/>
                      </a:ln>
                    </p:spPr>
                  </p:pic>
                </p:oleObj>
              </mc:Fallback>
            </mc:AlternateContent>
          </a:graphicData>
        </a:graphic>
      </p:graphicFrame>
      <p:sp>
        <p:nvSpPr>
          <p:cNvPr id="2" name="TextBox 1">
            <a:extLst>
              <a:ext uri="{FF2B5EF4-FFF2-40B4-BE49-F238E27FC236}">
                <a16:creationId xmlns:a16="http://schemas.microsoft.com/office/drawing/2014/main" id="{BFA79947-F435-44EF-8C07-0E97452DC7F5}"/>
              </a:ext>
            </a:extLst>
          </p:cNvPr>
          <p:cNvSpPr txBox="1"/>
          <p:nvPr/>
        </p:nvSpPr>
        <p:spPr>
          <a:xfrm>
            <a:off x="9916886" y="5814427"/>
            <a:ext cx="2318656" cy="276999"/>
          </a:xfrm>
          <a:prstGeom prst="rect">
            <a:avLst/>
          </a:prstGeom>
          <a:noFill/>
        </p:spPr>
        <p:txBody>
          <a:bodyPr wrap="square" rtlCol="0">
            <a:spAutoFit/>
          </a:bodyPr>
          <a:lstStyle/>
          <a:p>
            <a:r>
              <a:rPr lang="en-CA" sz="1200" dirty="0">
                <a:latin typeface="+mn-lt"/>
              </a:rPr>
              <a:t>Mark Tremblay, with permission</a:t>
            </a:r>
          </a:p>
        </p:txBody>
      </p:sp>
    </p:spTree>
    <p:extLst>
      <p:ext uri="{BB962C8B-B14F-4D97-AF65-F5344CB8AC3E}">
        <p14:creationId xmlns:p14="http://schemas.microsoft.com/office/powerpoint/2010/main" val="35568564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E7702FD-E565-364D-83B3-E92934D6621A}"/>
              </a:ext>
            </a:extLst>
          </p:cNvPr>
          <p:cNvSpPr>
            <a:spLocks noGrp="1"/>
          </p:cNvSpPr>
          <p:nvPr>
            <p:ph type="dt" sz="quarter" idx="10"/>
          </p:nvPr>
        </p:nvSpPr>
        <p:spPr/>
        <p:txBody>
          <a:bodyPr/>
          <a:lstStyle/>
          <a:p>
            <a:pPr>
              <a:defRPr/>
            </a:pPr>
            <a:fld id="{107EC5FB-50D0-4E64-AFB9-0C241768C161}" type="datetime1">
              <a:rPr lang="en-US" smtClean="0"/>
              <a:pPr>
                <a:defRPr/>
              </a:pPr>
              <a:t>9/3/2020</a:t>
            </a:fld>
            <a:endParaRPr lang="en-US" dirty="0"/>
          </a:p>
        </p:txBody>
      </p:sp>
      <p:sp>
        <p:nvSpPr>
          <p:cNvPr id="5" name="Slide Number Placeholder 4">
            <a:extLst>
              <a:ext uri="{FF2B5EF4-FFF2-40B4-BE49-F238E27FC236}">
                <a16:creationId xmlns:a16="http://schemas.microsoft.com/office/drawing/2014/main" id="{0AD71766-EDD2-824A-81B4-D3052FA093C7}"/>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3C98E90D-5E97-F14C-89F6-918735A65D5D}" type="slidenum">
              <a:rPr lang="en-US" altLang="en-US">
                <a:solidFill>
                  <a:srgbClr val="C1FFA6"/>
                </a:solidFill>
              </a:rPr>
              <a:pPr eaLnBrk="1" hangingPunct="1"/>
              <a:t>36</a:t>
            </a:fld>
            <a:endParaRPr lang="en-US" altLang="en-US">
              <a:solidFill>
                <a:srgbClr val="C1FFA6"/>
              </a:solidFill>
            </a:endParaRPr>
          </a:p>
        </p:txBody>
      </p:sp>
      <p:sp>
        <p:nvSpPr>
          <p:cNvPr id="40964" name="Title 1">
            <a:extLst>
              <a:ext uri="{FF2B5EF4-FFF2-40B4-BE49-F238E27FC236}">
                <a16:creationId xmlns:a16="http://schemas.microsoft.com/office/drawing/2014/main" id="{53196096-24AE-E141-80F5-DD4263B2A29A}"/>
              </a:ext>
            </a:extLst>
          </p:cNvPr>
          <p:cNvSpPr>
            <a:spLocks noGrp="1"/>
          </p:cNvSpPr>
          <p:nvPr>
            <p:ph type="title"/>
          </p:nvPr>
        </p:nvSpPr>
        <p:spPr>
          <a:xfrm>
            <a:off x="838200" y="22222"/>
            <a:ext cx="10515600" cy="132556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r>
              <a:rPr lang="en-US" altLang="en-US" dirty="0"/>
              <a:t>Report Card Evaluation Survey</a:t>
            </a:r>
          </a:p>
        </p:txBody>
      </p:sp>
      <p:graphicFrame>
        <p:nvGraphicFramePr>
          <p:cNvPr id="40965" name="Object 6">
            <a:extLst>
              <a:ext uri="{FF2B5EF4-FFF2-40B4-BE49-F238E27FC236}">
                <a16:creationId xmlns:a16="http://schemas.microsoft.com/office/drawing/2014/main" id="{CC6532EB-A3ED-A146-BDC3-5093164BD142}"/>
              </a:ext>
            </a:extLst>
          </p:cNvPr>
          <p:cNvGraphicFramePr>
            <a:graphicFrameLocks/>
          </p:cNvGraphicFramePr>
          <p:nvPr>
            <p:extLst>
              <p:ext uri="{D42A27DB-BD31-4B8C-83A1-F6EECF244321}">
                <p14:modId xmlns:p14="http://schemas.microsoft.com/office/powerpoint/2010/main" val="2377695044"/>
              </p:ext>
            </p:extLst>
          </p:nvPr>
        </p:nvGraphicFramePr>
        <p:xfrm>
          <a:off x="2387600" y="1264657"/>
          <a:ext cx="7416800" cy="4902200"/>
        </p:xfrm>
        <a:graphic>
          <a:graphicData uri="http://schemas.openxmlformats.org/presentationml/2006/ole">
            <mc:AlternateContent xmlns:mc="http://schemas.openxmlformats.org/markup-compatibility/2006">
              <mc:Choice xmlns:v="urn:schemas-microsoft-com:vml" Requires="v">
                <p:oleObj spid="_x0000_s5122" name="Chart" r:id="rId3" imgW="7429500" imgH="4927600" progId="Excel.Chart.8">
                  <p:embed/>
                </p:oleObj>
              </mc:Choice>
              <mc:Fallback>
                <p:oleObj name="Chart" r:id="rId3" imgW="7429500" imgH="4927600" progId="Excel.Chart.8">
                  <p:embed/>
                  <p:pic>
                    <p:nvPicPr>
                      <p:cNvPr id="40965" name="Object 6">
                        <a:extLst>
                          <a:ext uri="{FF2B5EF4-FFF2-40B4-BE49-F238E27FC236}">
                            <a16:creationId xmlns:a16="http://schemas.microsoft.com/office/drawing/2014/main" id="{CC6532EB-A3ED-A146-BDC3-5093164BD142}"/>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7600" y="1264657"/>
                        <a:ext cx="7416800" cy="490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extBox 1">
            <a:extLst>
              <a:ext uri="{FF2B5EF4-FFF2-40B4-BE49-F238E27FC236}">
                <a16:creationId xmlns:a16="http://schemas.microsoft.com/office/drawing/2014/main" id="{9329B830-237D-4131-ABA9-95DBAE284DE9}"/>
              </a:ext>
            </a:extLst>
          </p:cNvPr>
          <p:cNvSpPr txBox="1"/>
          <p:nvPr/>
        </p:nvSpPr>
        <p:spPr>
          <a:xfrm>
            <a:off x="9916886" y="5814427"/>
            <a:ext cx="2318656" cy="276999"/>
          </a:xfrm>
          <a:prstGeom prst="rect">
            <a:avLst/>
          </a:prstGeom>
          <a:noFill/>
        </p:spPr>
        <p:txBody>
          <a:bodyPr wrap="square" rtlCol="0">
            <a:spAutoFit/>
          </a:bodyPr>
          <a:lstStyle/>
          <a:p>
            <a:r>
              <a:rPr lang="en-CA" sz="1200" dirty="0">
                <a:latin typeface="+mn-lt"/>
              </a:rPr>
              <a:t>Mark Tremblay, with permission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67989FA-B30F-1449-A80E-274475CAEC0D}"/>
              </a:ext>
            </a:extLst>
          </p:cNvPr>
          <p:cNvSpPr>
            <a:spLocks noGrp="1"/>
          </p:cNvSpPr>
          <p:nvPr>
            <p:ph type="dt" sz="quarter" idx="10"/>
          </p:nvPr>
        </p:nvSpPr>
        <p:spPr/>
        <p:txBody>
          <a:bodyPr/>
          <a:lstStyle/>
          <a:p>
            <a:pPr>
              <a:defRPr/>
            </a:pPr>
            <a:fld id="{107EC5FB-50D0-4E64-AFB9-0C241768C161}" type="datetime1">
              <a:rPr lang="en-US" smtClean="0"/>
              <a:pPr>
                <a:defRPr/>
              </a:pPr>
              <a:t>9/3/2020</a:t>
            </a:fld>
            <a:endParaRPr lang="en-US" dirty="0"/>
          </a:p>
        </p:txBody>
      </p:sp>
      <p:sp>
        <p:nvSpPr>
          <p:cNvPr id="5" name="Slide Number Placeholder 4">
            <a:extLst>
              <a:ext uri="{FF2B5EF4-FFF2-40B4-BE49-F238E27FC236}">
                <a16:creationId xmlns:a16="http://schemas.microsoft.com/office/drawing/2014/main" id="{A56E3B39-96C2-4347-BA54-E05260D89125}"/>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194C5C35-1509-4D43-BE5A-D5E48DC4485E}" type="slidenum">
              <a:rPr lang="en-US" altLang="en-US">
                <a:solidFill>
                  <a:srgbClr val="C1FFA6"/>
                </a:solidFill>
              </a:rPr>
              <a:pPr eaLnBrk="1" hangingPunct="1"/>
              <a:t>37</a:t>
            </a:fld>
            <a:endParaRPr lang="en-US" altLang="en-US">
              <a:solidFill>
                <a:srgbClr val="C1FFA6"/>
              </a:solidFill>
            </a:endParaRPr>
          </a:p>
        </p:txBody>
      </p:sp>
      <p:sp>
        <p:nvSpPr>
          <p:cNvPr id="41988" name="Title 1">
            <a:extLst>
              <a:ext uri="{FF2B5EF4-FFF2-40B4-BE49-F238E27FC236}">
                <a16:creationId xmlns:a16="http://schemas.microsoft.com/office/drawing/2014/main" id="{09D7ED1A-5B3A-DA4D-9731-21F7326B1C7A}"/>
              </a:ext>
            </a:extLst>
          </p:cNvPr>
          <p:cNvSpPr>
            <a:spLocks noGrp="1"/>
          </p:cNvSpPr>
          <p:nvPr>
            <p:ph type="title"/>
          </p:nvPr>
        </p:nvSpPr>
        <p:spPr>
          <a:xfrm>
            <a:off x="838200" y="22222"/>
            <a:ext cx="10515600" cy="132556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r>
              <a:rPr lang="en-US" altLang="en-US" dirty="0"/>
              <a:t>Report Card Evaluation Survey</a:t>
            </a:r>
          </a:p>
        </p:txBody>
      </p:sp>
      <p:graphicFrame>
        <p:nvGraphicFramePr>
          <p:cNvPr id="41989" name="Object 6">
            <a:extLst>
              <a:ext uri="{FF2B5EF4-FFF2-40B4-BE49-F238E27FC236}">
                <a16:creationId xmlns:a16="http://schemas.microsoft.com/office/drawing/2014/main" id="{3BC752CF-43D4-B045-BFD6-273C530A7C8D}"/>
              </a:ext>
            </a:extLst>
          </p:cNvPr>
          <p:cNvGraphicFramePr>
            <a:graphicFrameLocks/>
          </p:cNvGraphicFramePr>
          <p:nvPr>
            <p:extLst>
              <p:ext uri="{D42A27DB-BD31-4B8C-83A1-F6EECF244321}">
                <p14:modId xmlns:p14="http://schemas.microsoft.com/office/powerpoint/2010/main" val="451073020"/>
              </p:ext>
            </p:extLst>
          </p:nvPr>
        </p:nvGraphicFramePr>
        <p:xfrm>
          <a:off x="2387600" y="1254266"/>
          <a:ext cx="7416800" cy="4902200"/>
        </p:xfrm>
        <a:graphic>
          <a:graphicData uri="http://schemas.openxmlformats.org/presentationml/2006/ole">
            <mc:AlternateContent xmlns:mc="http://schemas.openxmlformats.org/markup-compatibility/2006">
              <mc:Choice xmlns:v="urn:schemas-microsoft-com:vml" Requires="v">
                <p:oleObj spid="_x0000_s6146" name="Chart" r:id="rId3" imgW="7429500" imgH="4927600" progId="Excel.Chart.8">
                  <p:embed/>
                </p:oleObj>
              </mc:Choice>
              <mc:Fallback>
                <p:oleObj name="Chart" r:id="rId3" imgW="7429500" imgH="4927600" progId="Excel.Chart.8">
                  <p:embed/>
                  <p:pic>
                    <p:nvPicPr>
                      <p:cNvPr id="41989" name="Object 6">
                        <a:extLst>
                          <a:ext uri="{FF2B5EF4-FFF2-40B4-BE49-F238E27FC236}">
                            <a16:creationId xmlns:a16="http://schemas.microsoft.com/office/drawing/2014/main" id="{3BC752CF-43D4-B045-BFD6-273C530A7C8D}"/>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7600" y="1254266"/>
                        <a:ext cx="7416800" cy="490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extBox 1">
            <a:extLst>
              <a:ext uri="{FF2B5EF4-FFF2-40B4-BE49-F238E27FC236}">
                <a16:creationId xmlns:a16="http://schemas.microsoft.com/office/drawing/2014/main" id="{FF7B8E72-2951-49EE-A1CB-1798FAB1DD3E}"/>
              </a:ext>
            </a:extLst>
          </p:cNvPr>
          <p:cNvSpPr txBox="1"/>
          <p:nvPr/>
        </p:nvSpPr>
        <p:spPr>
          <a:xfrm>
            <a:off x="9916886" y="5814427"/>
            <a:ext cx="2318656" cy="276999"/>
          </a:xfrm>
          <a:prstGeom prst="rect">
            <a:avLst/>
          </a:prstGeom>
          <a:noFill/>
        </p:spPr>
        <p:txBody>
          <a:bodyPr wrap="square" rtlCol="0">
            <a:spAutoFit/>
          </a:bodyPr>
          <a:lstStyle/>
          <a:p>
            <a:r>
              <a:rPr lang="en-CA" sz="1200" dirty="0">
                <a:latin typeface="+mn-lt"/>
              </a:rPr>
              <a:t>Mark Tremblay, with permission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72C8FD14-9A2E-214E-8A02-05F04D2050CD}"/>
              </a:ext>
            </a:extLst>
          </p:cNvPr>
          <p:cNvSpPr>
            <a:spLocks noGrp="1"/>
          </p:cNvSpPr>
          <p:nvPr>
            <p:ph type="title"/>
          </p:nvPr>
        </p:nvSpPr>
        <p:spPr>
          <a:xfrm>
            <a:off x="838200" y="43006"/>
            <a:ext cx="10515600" cy="1325563"/>
          </a:xfrm>
        </p:spPr>
        <p:txBody>
          <a:bodyPr/>
          <a:lstStyle/>
          <a:p>
            <a:r>
              <a:rPr lang="en-US" altLang="en-US" dirty="0"/>
              <a:t>Acknowledgements</a:t>
            </a:r>
            <a:endParaRPr lang="en-CA" altLang="en-US" dirty="0"/>
          </a:p>
        </p:txBody>
      </p:sp>
      <p:sp>
        <p:nvSpPr>
          <p:cNvPr id="4" name="Date Placeholder 3">
            <a:extLst>
              <a:ext uri="{FF2B5EF4-FFF2-40B4-BE49-F238E27FC236}">
                <a16:creationId xmlns:a16="http://schemas.microsoft.com/office/drawing/2014/main" id="{C0792214-92B2-BC46-8F04-A078A7364271}"/>
              </a:ext>
            </a:extLst>
          </p:cNvPr>
          <p:cNvSpPr>
            <a:spLocks noGrp="1"/>
          </p:cNvSpPr>
          <p:nvPr>
            <p:ph type="dt" sz="quarter" idx="10"/>
          </p:nvPr>
        </p:nvSpPr>
        <p:spPr/>
        <p:txBody>
          <a:bodyPr/>
          <a:lstStyle/>
          <a:p>
            <a:pPr>
              <a:defRPr/>
            </a:pPr>
            <a:fld id="{E8CE9D1D-03C4-43E9-928E-43CFD1255506}" type="datetime1">
              <a:rPr lang="en-US" smtClean="0"/>
              <a:pPr>
                <a:defRPr/>
              </a:pPr>
              <a:t>9/3/2020</a:t>
            </a:fld>
            <a:endParaRPr lang="en-US" dirty="0"/>
          </a:p>
        </p:txBody>
      </p:sp>
      <p:sp>
        <p:nvSpPr>
          <p:cNvPr id="5" name="Slide Number Placeholder 4">
            <a:extLst>
              <a:ext uri="{FF2B5EF4-FFF2-40B4-BE49-F238E27FC236}">
                <a16:creationId xmlns:a16="http://schemas.microsoft.com/office/drawing/2014/main" id="{ED537AC7-DD16-FD4F-9E4C-8CB32595E547}"/>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3A083090-F71F-E144-BA3D-665AE3894E11}" type="slidenum">
              <a:rPr lang="en-US" altLang="en-US">
                <a:solidFill>
                  <a:srgbClr val="C1FFA6"/>
                </a:solidFill>
              </a:rPr>
              <a:pPr eaLnBrk="1" hangingPunct="1"/>
              <a:t>38</a:t>
            </a:fld>
            <a:endParaRPr lang="en-US" altLang="en-US">
              <a:solidFill>
                <a:srgbClr val="C1FFA6"/>
              </a:solidFill>
            </a:endParaRPr>
          </a:p>
        </p:txBody>
      </p:sp>
      <p:pic>
        <p:nvPicPr>
          <p:cNvPr id="30725" name="Picture 4">
            <a:extLst>
              <a:ext uri="{FF2B5EF4-FFF2-40B4-BE49-F238E27FC236}">
                <a16:creationId xmlns:a16="http://schemas.microsoft.com/office/drawing/2014/main" id="{C1548E78-5537-E140-B0FF-BD81DD294C2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36900" y="1147906"/>
            <a:ext cx="5827713" cy="501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98712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2E3128-9B33-C04D-93E6-5EB3B88981DE}"/>
              </a:ext>
            </a:extLst>
          </p:cNvPr>
          <p:cNvSpPr>
            <a:spLocks noGrp="1"/>
          </p:cNvSpPr>
          <p:nvPr>
            <p:ph type="dt" sz="quarter" idx="2"/>
          </p:nvPr>
        </p:nvSpPr>
        <p:spPr>
          <a:xfrm>
            <a:off x="0" y="6356350"/>
            <a:ext cx="2743200" cy="365125"/>
          </a:xfrm>
        </p:spPr>
        <p:txBody>
          <a:bodyPr/>
          <a:lstStyle/>
          <a:p>
            <a:pPr>
              <a:defRPr/>
            </a:pPr>
            <a:fld id="{5AB43193-0B4E-4719-AB5D-186E55D125FB}" type="datetime1">
              <a:rPr lang="en-US"/>
              <a:pPr>
                <a:defRPr/>
              </a:pPr>
              <a:t>9/3/2020</a:t>
            </a:fld>
            <a:endParaRPr lang="en-US" dirty="0"/>
          </a:p>
        </p:txBody>
      </p:sp>
      <p:sp>
        <p:nvSpPr>
          <p:cNvPr id="5" name="Slide Number Placeholder 4">
            <a:extLst>
              <a:ext uri="{FF2B5EF4-FFF2-40B4-BE49-F238E27FC236}">
                <a16:creationId xmlns:a16="http://schemas.microsoft.com/office/drawing/2014/main" id="{00092686-B244-B64B-B886-CA4C4A7E4AA7}"/>
              </a:ext>
            </a:extLst>
          </p:cNvPr>
          <p:cNvSpPr>
            <a:spLocks noGrp="1"/>
          </p:cNvSpPr>
          <p:nvPr>
            <p:ph type="sldNum" sz="quarter" idx="4"/>
          </p:nvPr>
        </p:nvSpPr>
        <p:spPr>
          <a:xfrm>
            <a:off x="9448800" y="6356350"/>
            <a:ext cx="2743200" cy="365125"/>
          </a:xfrm>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1DEAC71E-856E-D547-B4B9-E8F7AFB1DE1D}" type="slidenum">
              <a:rPr lang="en-US" altLang="en-US">
                <a:solidFill>
                  <a:srgbClr val="898989"/>
                </a:solidFill>
              </a:rPr>
              <a:pPr eaLnBrk="1" hangingPunct="1"/>
              <a:t>39</a:t>
            </a:fld>
            <a:endParaRPr lang="en-US" altLang="en-US">
              <a:solidFill>
                <a:srgbClr val="898989"/>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a:extLst>
              <a:ext uri="{FF2B5EF4-FFF2-40B4-BE49-F238E27FC236}">
                <a16:creationId xmlns:a16="http://schemas.microsoft.com/office/drawing/2014/main" id="{D76A37B1-D976-3449-9A85-8E626FFA88BB}"/>
              </a:ext>
            </a:extLst>
          </p:cNvPr>
          <p:cNvSpPr>
            <a:spLocks noGrp="1"/>
          </p:cNvSpPr>
          <p:nvPr>
            <p:ph type="title"/>
          </p:nvPr>
        </p:nvSpPr>
        <p:spPr/>
        <p:txBody>
          <a:bodyPr/>
          <a:lstStyle/>
          <a:p>
            <a:pPr eaLnBrk="1" hangingPunct="1"/>
            <a:r>
              <a:rPr lang="en-US" altLang="en-US"/>
              <a:t>Position Statement</a:t>
            </a:r>
          </a:p>
        </p:txBody>
      </p:sp>
      <p:sp>
        <p:nvSpPr>
          <p:cNvPr id="13315" name="Content Placeholder 4">
            <a:extLst>
              <a:ext uri="{FF2B5EF4-FFF2-40B4-BE49-F238E27FC236}">
                <a16:creationId xmlns:a16="http://schemas.microsoft.com/office/drawing/2014/main" id="{A0F47C35-9237-1447-876D-99042874EF4F}"/>
              </a:ext>
            </a:extLst>
          </p:cNvPr>
          <p:cNvSpPr>
            <a:spLocks noGrp="1"/>
          </p:cNvSpPr>
          <p:nvPr>
            <p:ph idx="1"/>
          </p:nvPr>
        </p:nvSpPr>
        <p:spPr>
          <a:xfrm>
            <a:off x="838200" y="1825625"/>
            <a:ext cx="8491538" cy="4351338"/>
          </a:xfrm>
        </p:spPr>
        <p:txBody>
          <a:bodyPr/>
          <a:lstStyle/>
          <a:p>
            <a:pPr eaLnBrk="1" hangingPunct="1">
              <a:spcBef>
                <a:spcPct val="0"/>
              </a:spcBef>
              <a:buFontTx/>
              <a:buNone/>
            </a:pPr>
            <a:r>
              <a:rPr lang="en-US" altLang="en-US" sz="2400" dirty="0">
                <a:latin typeface="Calibri" panose="020F0502020204030204" pitchFamily="34" charset="0"/>
              </a:rPr>
              <a:t>This Position Statement was informed by the best available evidence, interpreted by a group of Canadian experts representing 14 organizations, and reviewed and edited by more than 1,600 stakeholders. Details of the process are published in the </a:t>
            </a:r>
            <a:r>
              <a:rPr lang="en-US" altLang="en-US" sz="2400" i="1" dirty="0">
                <a:latin typeface="Calibri" panose="020F0502020204030204" pitchFamily="34" charset="0"/>
              </a:rPr>
              <a:t>International Journal of Environmental Research and Public Health </a:t>
            </a:r>
            <a:r>
              <a:rPr lang="en-US" altLang="en-US" sz="2400" dirty="0">
                <a:latin typeface="Calibri" panose="020F0502020204030204" pitchFamily="34" charset="0"/>
              </a:rPr>
              <a:t>(</a:t>
            </a:r>
            <a:r>
              <a:rPr lang="en-US" altLang="en-US" sz="2400" b="1" dirty="0" err="1">
                <a:solidFill>
                  <a:srgbClr val="00B050"/>
                </a:solidFill>
                <a:latin typeface="Calibri" panose="020F0502020204030204" pitchFamily="34" charset="0"/>
              </a:rPr>
              <a:t>www.mdpi.com</a:t>
            </a:r>
            <a:r>
              <a:rPr lang="en-US" altLang="en-US" sz="2400" b="1" dirty="0">
                <a:solidFill>
                  <a:srgbClr val="00B050"/>
                </a:solidFill>
                <a:latin typeface="Calibri" panose="020F0502020204030204" pitchFamily="34" charset="0"/>
              </a:rPr>
              <a:t>/journal/</a:t>
            </a:r>
            <a:r>
              <a:rPr lang="en-US" altLang="en-US" sz="2400" b="1" dirty="0" err="1">
                <a:solidFill>
                  <a:srgbClr val="00B050"/>
                </a:solidFill>
                <a:latin typeface="Calibri" panose="020F0502020204030204" pitchFamily="34" charset="0"/>
              </a:rPr>
              <a:t>ijerph</a:t>
            </a:r>
            <a:r>
              <a:rPr lang="en-US" altLang="en-US" sz="2400" dirty="0">
                <a:latin typeface="Calibri" panose="020F0502020204030204" pitchFamily="34" charset="0"/>
              </a:rPr>
              <a:t>).</a:t>
            </a:r>
          </a:p>
        </p:txBody>
      </p:sp>
      <p:sp>
        <p:nvSpPr>
          <p:cNvPr id="9220" name="Date Placeholder 5">
            <a:extLst>
              <a:ext uri="{FF2B5EF4-FFF2-40B4-BE49-F238E27FC236}">
                <a16:creationId xmlns:a16="http://schemas.microsoft.com/office/drawing/2014/main" id="{4FF6BF0B-0290-714A-89FF-1AE6853AE387}"/>
              </a:ext>
            </a:extLst>
          </p:cNvPr>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1AE9974-9FAA-46F3-95F9-DF7383457444}" type="datetime1">
              <a:rPr lang="en-US" altLang="en-US" smtClean="0">
                <a:solidFill>
                  <a:srgbClr val="C1FFA6"/>
                </a:solidFill>
              </a:rPr>
              <a:pPr fontAlgn="base">
                <a:spcBef>
                  <a:spcPct val="0"/>
                </a:spcBef>
                <a:spcAft>
                  <a:spcPct val="0"/>
                </a:spcAft>
                <a:defRPr/>
              </a:pPr>
              <a:t>9/3/2020</a:t>
            </a:fld>
            <a:endParaRPr lang="en-US" altLang="en-US">
              <a:solidFill>
                <a:srgbClr val="C1FFA6"/>
              </a:solidFill>
            </a:endParaRPr>
          </a:p>
        </p:txBody>
      </p:sp>
      <p:sp>
        <p:nvSpPr>
          <p:cNvPr id="9221" name="Slide Number Placeholder 6">
            <a:extLst>
              <a:ext uri="{FF2B5EF4-FFF2-40B4-BE49-F238E27FC236}">
                <a16:creationId xmlns:a16="http://schemas.microsoft.com/office/drawing/2014/main" id="{914B855F-AD1C-194A-AA81-967D3FD91155}"/>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fld id="{E9C27C79-D492-774E-8D02-1037055715A1}" type="slidenum">
              <a:rPr lang="en-US" altLang="en-US" sz="1200">
                <a:solidFill>
                  <a:srgbClr val="C1FFA6"/>
                </a:solidFill>
              </a:rPr>
              <a:pPr eaLnBrk="1" hangingPunct="1">
                <a:lnSpc>
                  <a:spcPct val="100000"/>
                </a:lnSpc>
                <a:spcBef>
                  <a:spcPct val="0"/>
                </a:spcBef>
                <a:buFontTx/>
                <a:buNone/>
              </a:pPr>
              <a:t>4</a:t>
            </a:fld>
            <a:endParaRPr lang="en-US" altLang="en-US" sz="1200">
              <a:solidFill>
                <a:srgbClr val="C1FFA6"/>
              </a:solidFill>
            </a:endParaRPr>
          </a:p>
        </p:txBody>
      </p:sp>
      <p:pic>
        <p:nvPicPr>
          <p:cNvPr id="13318" name="Picture 2">
            <a:extLst>
              <a:ext uri="{FF2B5EF4-FFF2-40B4-BE49-F238E27FC236}">
                <a16:creationId xmlns:a16="http://schemas.microsoft.com/office/drawing/2014/main" id="{795A25C0-A1EA-5749-83AF-6CC0F900649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64688" y="2070100"/>
            <a:ext cx="2163762" cy="231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F05C2336-0BB5-394A-9D09-6FCA0F407320}"/>
              </a:ext>
            </a:extLst>
          </p:cNvPr>
          <p:cNvSpPr>
            <a:spLocks noGrp="1"/>
          </p:cNvSpPr>
          <p:nvPr>
            <p:ph type="title"/>
          </p:nvPr>
        </p:nvSpPr>
        <p:spPr/>
        <p:txBody>
          <a:bodyPr/>
          <a:lstStyle/>
          <a:p>
            <a:r>
              <a:rPr lang="en-CA" altLang="en-US"/>
              <a:t>Context	</a:t>
            </a:r>
          </a:p>
        </p:txBody>
      </p:sp>
      <p:sp>
        <p:nvSpPr>
          <p:cNvPr id="3" name="Content Placeholder 2">
            <a:extLst>
              <a:ext uri="{FF2B5EF4-FFF2-40B4-BE49-F238E27FC236}">
                <a16:creationId xmlns:a16="http://schemas.microsoft.com/office/drawing/2014/main" id="{57998A08-AC38-084C-A54C-9AA6FB1BE0FB}"/>
              </a:ext>
            </a:extLst>
          </p:cNvPr>
          <p:cNvSpPr>
            <a:spLocks noGrp="1"/>
          </p:cNvSpPr>
          <p:nvPr>
            <p:ph idx="1"/>
          </p:nvPr>
        </p:nvSpPr>
        <p:spPr/>
        <p:txBody>
          <a:bodyPr/>
          <a:lstStyle/>
          <a:p>
            <a:pPr>
              <a:spcBef>
                <a:spcPct val="0"/>
              </a:spcBef>
              <a:buFont typeface="Arial" charset="0"/>
              <a:buChar char="•"/>
              <a:defRPr/>
            </a:pPr>
            <a:r>
              <a:rPr lang="en-US" altLang="en-US" sz="2400" dirty="0">
                <a:latin typeface="+mn-lt"/>
              </a:rPr>
              <a:t>2 systematic reviews conducted to examine best available scientific evidence on the net effect (i.e., balance of benefits vs. harms) of outdoor and risky active play. </a:t>
            </a:r>
          </a:p>
          <a:p>
            <a:pPr>
              <a:spcBef>
                <a:spcPct val="0"/>
              </a:spcBef>
              <a:buFont typeface="Arial" charset="0"/>
              <a:buChar char="•"/>
              <a:defRPr/>
            </a:pPr>
            <a:endParaRPr lang="en-US" altLang="en-US" sz="2400" dirty="0">
              <a:latin typeface="+mn-lt"/>
            </a:endParaRPr>
          </a:p>
          <a:p>
            <a:pPr>
              <a:spcBef>
                <a:spcPct val="0"/>
              </a:spcBef>
              <a:buFont typeface="Arial" charset="0"/>
              <a:buChar char="•"/>
              <a:defRPr/>
            </a:pPr>
            <a:r>
              <a:rPr lang="en-US" altLang="en-US" sz="2400" dirty="0">
                <a:latin typeface="+mn-lt"/>
              </a:rPr>
              <a:t>Other research and reviews consulted.</a:t>
            </a:r>
          </a:p>
          <a:p>
            <a:pPr>
              <a:spcBef>
                <a:spcPct val="0"/>
              </a:spcBef>
              <a:buFont typeface="Arial" charset="0"/>
              <a:buChar char="•"/>
              <a:defRPr/>
            </a:pPr>
            <a:endParaRPr lang="en-US" altLang="en-US" sz="2400" dirty="0">
              <a:latin typeface="+mn-lt"/>
            </a:endParaRPr>
          </a:p>
          <a:p>
            <a:pPr>
              <a:spcBef>
                <a:spcPct val="0"/>
              </a:spcBef>
              <a:buFont typeface="Arial" charset="0"/>
              <a:buChar char="•"/>
              <a:defRPr/>
            </a:pPr>
            <a:r>
              <a:rPr lang="en-US" altLang="en-US" sz="2400" dirty="0">
                <a:latin typeface="+mn-lt"/>
              </a:rPr>
              <a:t>Position Statement applies to girls and boys (aged 3-12 years) regardless of ethnicity, race, or family socioeconomic status.</a:t>
            </a:r>
          </a:p>
          <a:p>
            <a:pPr>
              <a:spcBef>
                <a:spcPct val="0"/>
              </a:spcBef>
              <a:buFont typeface="Arial" charset="0"/>
              <a:buChar char="•"/>
              <a:defRPr/>
            </a:pPr>
            <a:endParaRPr lang="en-US" altLang="en-US" sz="2400" dirty="0">
              <a:latin typeface="+mn-lt"/>
            </a:endParaRPr>
          </a:p>
          <a:p>
            <a:pPr>
              <a:spcBef>
                <a:spcPct val="0"/>
              </a:spcBef>
              <a:buFont typeface="Arial" charset="0"/>
              <a:buChar char="•"/>
              <a:defRPr/>
            </a:pPr>
            <a:r>
              <a:rPr lang="en-US" altLang="en-US" sz="2400" dirty="0">
                <a:latin typeface="+mn-lt"/>
              </a:rPr>
              <a:t>Children who have a disability or a medical condition should also enjoy active outdoor play in compliance with guidance from a health professional.</a:t>
            </a:r>
          </a:p>
          <a:p>
            <a:pPr>
              <a:buFont typeface="Arial" charset="0"/>
              <a:buChar char="•"/>
              <a:defRPr/>
            </a:pPr>
            <a:endParaRPr lang="en-CA" dirty="0"/>
          </a:p>
        </p:txBody>
      </p:sp>
      <p:sp>
        <p:nvSpPr>
          <p:cNvPr id="4" name="Date Placeholder 3">
            <a:extLst>
              <a:ext uri="{FF2B5EF4-FFF2-40B4-BE49-F238E27FC236}">
                <a16:creationId xmlns:a16="http://schemas.microsoft.com/office/drawing/2014/main" id="{C71093E4-8ECA-F043-B4F4-AC16EA2C4611}"/>
              </a:ext>
            </a:extLst>
          </p:cNvPr>
          <p:cNvSpPr>
            <a:spLocks noGrp="1"/>
          </p:cNvSpPr>
          <p:nvPr>
            <p:ph type="dt" sz="quarter" idx="10"/>
          </p:nvPr>
        </p:nvSpPr>
        <p:spPr/>
        <p:txBody>
          <a:bodyPr/>
          <a:lstStyle/>
          <a:p>
            <a:pPr>
              <a:defRPr/>
            </a:pPr>
            <a:fld id="{107EC5FB-50D0-4E64-AFB9-0C241768C161}" type="datetime1">
              <a:rPr lang="en-US" smtClean="0"/>
              <a:pPr>
                <a:defRPr/>
              </a:pPr>
              <a:t>9/3/2020</a:t>
            </a:fld>
            <a:endParaRPr lang="en-US" dirty="0"/>
          </a:p>
        </p:txBody>
      </p:sp>
      <p:sp>
        <p:nvSpPr>
          <p:cNvPr id="5" name="Slide Number Placeholder 4">
            <a:extLst>
              <a:ext uri="{FF2B5EF4-FFF2-40B4-BE49-F238E27FC236}">
                <a16:creationId xmlns:a16="http://schemas.microsoft.com/office/drawing/2014/main" id="{9D07BDEB-762E-AC46-84B7-4D621F135462}"/>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6910D9B7-E0FF-604B-A54F-1E7D1A786E10}" type="slidenum">
              <a:rPr lang="en-US" altLang="en-US">
                <a:solidFill>
                  <a:srgbClr val="C1FFA6"/>
                </a:solidFill>
              </a:rPr>
              <a:pPr eaLnBrk="1" hangingPunct="1"/>
              <a:t>5</a:t>
            </a:fld>
            <a:endParaRPr lang="en-US" altLang="en-US">
              <a:solidFill>
                <a:srgbClr val="C1FFA6"/>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36716B45-E212-C149-9B4B-5DE69C3994F9}"/>
              </a:ext>
            </a:extLst>
          </p:cNvPr>
          <p:cNvSpPr>
            <a:spLocks noGrp="1"/>
          </p:cNvSpPr>
          <p:nvPr>
            <p:ph type="title"/>
          </p:nvPr>
        </p:nvSpPr>
        <p:spPr/>
        <p:txBody>
          <a:bodyPr/>
          <a:lstStyle/>
          <a:p>
            <a:r>
              <a:rPr lang="en-CA" altLang="en-US"/>
              <a:t>Context</a:t>
            </a:r>
          </a:p>
        </p:txBody>
      </p:sp>
      <p:sp>
        <p:nvSpPr>
          <p:cNvPr id="3" name="Content Placeholder 2">
            <a:extLst>
              <a:ext uri="{FF2B5EF4-FFF2-40B4-BE49-F238E27FC236}">
                <a16:creationId xmlns:a16="http://schemas.microsoft.com/office/drawing/2014/main" id="{FBAA6FB6-423D-284D-BBC7-A02680502D3F}"/>
              </a:ext>
            </a:extLst>
          </p:cNvPr>
          <p:cNvSpPr>
            <a:spLocks noGrp="1"/>
          </p:cNvSpPr>
          <p:nvPr>
            <p:ph idx="1"/>
          </p:nvPr>
        </p:nvSpPr>
        <p:spPr/>
        <p:txBody>
          <a:bodyPr/>
          <a:lstStyle/>
          <a:p>
            <a:pPr>
              <a:spcBef>
                <a:spcPct val="0"/>
              </a:spcBef>
              <a:buFont typeface="Arial" charset="0"/>
              <a:buChar char="•"/>
              <a:defRPr/>
            </a:pPr>
            <a:r>
              <a:rPr lang="en-US" altLang="en-US" sz="2400" dirty="0">
                <a:latin typeface="+mn-lt"/>
              </a:rPr>
              <a:t>Have we, as a society, lost the appropriate balance between keeping children healthy and active and protecting them from serious harm? </a:t>
            </a:r>
          </a:p>
          <a:p>
            <a:pPr>
              <a:spcBef>
                <a:spcPct val="0"/>
              </a:spcBef>
              <a:buFont typeface="Arial" charset="0"/>
              <a:buChar char="•"/>
              <a:defRPr/>
            </a:pPr>
            <a:endParaRPr lang="en-US" altLang="en-US" sz="2400" dirty="0">
              <a:latin typeface="+mn-lt"/>
            </a:endParaRPr>
          </a:p>
          <a:p>
            <a:pPr>
              <a:spcBef>
                <a:spcPct val="0"/>
              </a:spcBef>
              <a:buFont typeface="Arial" charset="0"/>
              <a:buChar char="•"/>
              <a:defRPr/>
            </a:pPr>
            <a:r>
              <a:rPr lang="en-US" altLang="en-US" sz="2400" dirty="0">
                <a:latin typeface="+mn-lt"/>
              </a:rPr>
              <a:t>If we make too many rules about what they can and can’t do, will we hinder their natural ability to develop and learn?</a:t>
            </a:r>
          </a:p>
          <a:p>
            <a:pPr>
              <a:spcBef>
                <a:spcPct val="0"/>
              </a:spcBef>
              <a:buFont typeface="Arial" charset="0"/>
              <a:buChar char="•"/>
              <a:defRPr/>
            </a:pPr>
            <a:endParaRPr lang="en-US" altLang="en-US" sz="2400" dirty="0">
              <a:latin typeface="+mn-lt"/>
            </a:endParaRPr>
          </a:p>
          <a:p>
            <a:pPr>
              <a:spcBef>
                <a:spcPct val="0"/>
              </a:spcBef>
              <a:buFont typeface="Arial" charset="0"/>
              <a:buChar char="•"/>
              <a:defRPr/>
            </a:pPr>
            <a:r>
              <a:rPr lang="en-US" altLang="en-US" sz="2400" dirty="0">
                <a:latin typeface="+mn-lt"/>
              </a:rPr>
              <a:t>If we make injury prevention the ultimate goal of outdoor play spaces, will they be any fun?</a:t>
            </a:r>
          </a:p>
          <a:p>
            <a:pPr>
              <a:spcBef>
                <a:spcPct val="0"/>
              </a:spcBef>
              <a:buFont typeface="Arial" charset="0"/>
              <a:buChar char="•"/>
              <a:defRPr/>
            </a:pPr>
            <a:endParaRPr lang="en-US" altLang="en-US" sz="2400" dirty="0">
              <a:latin typeface="+mn-lt"/>
            </a:endParaRPr>
          </a:p>
          <a:p>
            <a:pPr>
              <a:spcBef>
                <a:spcPct val="0"/>
              </a:spcBef>
              <a:buFont typeface="Arial" charset="0"/>
              <a:buChar char="•"/>
              <a:defRPr/>
            </a:pPr>
            <a:r>
              <a:rPr lang="en-US" altLang="en-US" sz="2400" dirty="0">
                <a:latin typeface="+mn-lt"/>
              </a:rPr>
              <a:t>Are children safer sitting on the couch instead of playing actively outside?</a:t>
            </a:r>
          </a:p>
          <a:p>
            <a:pPr>
              <a:buFont typeface="Arial" charset="0"/>
              <a:buChar char="•"/>
              <a:defRPr/>
            </a:pPr>
            <a:endParaRPr lang="en-CA" dirty="0"/>
          </a:p>
        </p:txBody>
      </p:sp>
      <p:sp>
        <p:nvSpPr>
          <p:cNvPr id="4" name="Date Placeholder 3">
            <a:extLst>
              <a:ext uri="{FF2B5EF4-FFF2-40B4-BE49-F238E27FC236}">
                <a16:creationId xmlns:a16="http://schemas.microsoft.com/office/drawing/2014/main" id="{29605F4C-0077-D147-B59D-3E2D3D44C4BD}"/>
              </a:ext>
            </a:extLst>
          </p:cNvPr>
          <p:cNvSpPr>
            <a:spLocks noGrp="1"/>
          </p:cNvSpPr>
          <p:nvPr>
            <p:ph type="dt" sz="quarter" idx="10"/>
          </p:nvPr>
        </p:nvSpPr>
        <p:spPr/>
        <p:txBody>
          <a:bodyPr/>
          <a:lstStyle/>
          <a:p>
            <a:pPr>
              <a:defRPr/>
            </a:pPr>
            <a:fld id="{107EC5FB-50D0-4E64-AFB9-0C241768C161}" type="datetime1">
              <a:rPr lang="en-US" smtClean="0"/>
              <a:pPr>
                <a:defRPr/>
              </a:pPr>
              <a:t>9/3/2020</a:t>
            </a:fld>
            <a:endParaRPr lang="en-US" dirty="0"/>
          </a:p>
        </p:txBody>
      </p:sp>
      <p:sp>
        <p:nvSpPr>
          <p:cNvPr id="5" name="Slide Number Placeholder 4">
            <a:extLst>
              <a:ext uri="{FF2B5EF4-FFF2-40B4-BE49-F238E27FC236}">
                <a16:creationId xmlns:a16="http://schemas.microsoft.com/office/drawing/2014/main" id="{DD214F95-D26E-A340-81C7-9F0725E2CDAC}"/>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C8D5C161-5945-FC48-B359-365BA3A87BD7}" type="slidenum">
              <a:rPr lang="en-US" altLang="en-US">
                <a:solidFill>
                  <a:srgbClr val="C1FFA6"/>
                </a:solidFill>
              </a:rPr>
              <a:pPr eaLnBrk="1" hangingPunct="1"/>
              <a:t>6</a:t>
            </a:fld>
            <a:endParaRPr lang="en-US" altLang="en-US">
              <a:solidFill>
                <a:srgbClr val="C1FFA6"/>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63CBE725-5350-CF43-9162-C26C15D54F72}"/>
              </a:ext>
            </a:extLst>
          </p:cNvPr>
          <p:cNvSpPr>
            <a:spLocks noGrp="1"/>
          </p:cNvSpPr>
          <p:nvPr>
            <p:ph type="title"/>
          </p:nvPr>
        </p:nvSpPr>
        <p:spPr/>
        <p:txBody>
          <a:bodyPr/>
          <a:lstStyle/>
          <a:p>
            <a:pPr algn="ctr"/>
            <a:r>
              <a:rPr lang="en-CA" altLang="en-US"/>
              <a:t>Context</a:t>
            </a:r>
          </a:p>
        </p:txBody>
      </p:sp>
      <p:sp>
        <p:nvSpPr>
          <p:cNvPr id="3" name="Content Placeholder 2">
            <a:extLst>
              <a:ext uri="{FF2B5EF4-FFF2-40B4-BE49-F238E27FC236}">
                <a16:creationId xmlns:a16="http://schemas.microsoft.com/office/drawing/2014/main" id="{AD53BB05-ADB8-3142-91C8-7E7BDB8EAF8C}"/>
              </a:ext>
            </a:extLst>
          </p:cNvPr>
          <p:cNvSpPr>
            <a:spLocks noGrp="1"/>
          </p:cNvSpPr>
          <p:nvPr>
            <p:ph idx="1"/>
          </p:nvPr>
        </p:nvSpPr>
        <p:spPr>
          <a:xfrm>
            <a:off x="879475" y="1852613"/>
            <a:ext cx="10515600" cy="2132012"/>
          </a:xfrm>
        </p:spPr>
        <p:txBody>
          <a:bodyPr/>
          <a:lstStyle/>
          <a:p>
            <a:pPr algn="ctr">
              <a:buFont typeface="Arial" charset="0"/>
              <a:buChar char="•"/>
              <a:defRPr/>
            </a:pPr>
            <a:r>
              <a:rPr lang="en-US" altLang="en-US" b="1" dirty="0">
                <a:latin typeface="Arial" pitchFamily="34" charset="0"/>
              </a:rPr>
              <a:t>We need to recognize the difference between danger and risk. And we need to value long-term health and fun as much as we value safety.</a:t>
            </a:r>
            <a:endParaRPr lang="en-US" altLang="en-US" dirty="0">
              <a:latin typeface="Arial" pitchFamily="34" charset="0"/>
            </a:endParaRPr>
          </a:p>
          <a:p>
            <a:pPr>
              <a:buFont typeface="Arial" charset="0"/>
              <a:buChar char="•"/>
              <a:defRPr/>
            </a:pPr>
            <a:endParaRPr lang="en-CA" dirty="0"/>
          </a:p>
        </p:txBody>
      </p:sp>
      <p:sp>
        <p:nvSpPr>
          <p:cNvPr id="4" name="Date Placeholder 3">
            <a:extLst>
              <a:ext uri="{FF2B5EF4-FFF2-40B4-BE49-F238E27FC236}">
                <a16:creationId xmlns:a16="http://schemas.microsoft.com/office/drawing/2014/main" id="{6556AEB9-3934-0843-AF13-A59C651E26B6}"/>
              </a:ext>
            </a:extLst>
          </p:cNvPr>
          <p:cNvSpPr>
            <a:spLocks noGrp="1"/>
          </p:cNvSpPr>
          <p:nvPr>
            <p:ph type="dt" sz="quarter" idx="10"/>
          </p:nvPr>
        </p:nvSpPr>
        <p:spPr/>
        <p:txBody>
          <a:bodyPr/>
          <a:lstStyle/>
          <a:p>
            <a:pPr>
              <a:defRPr/>
            </a:pPr>
            <a:fld id="{107EC5FB-50D0-4E64-AFB9-0C241768C161}" type="datetime1">
              <a:rPr lang="en-US" smtClean="0"/>
              <a:pPr>
                <a:defRPr/>
              </a:pPr>
              <a:t>9/3/2020</a:t>
            </a:fld>
            <a:endParaRPr lang="en-US" dirty="0"/>
          </a:p>
        </p:txBody>
      </p:sp>
      <p:sp>
        <p:nvSpPr>
          <p:cNvPr id="5" name="Slide Number Placeholder 4">
            <a:extLst>
              <a:ext uri="{FF2B5EF4-FFF2-40B4-BE49-F238E27FC236}">
                <a16:creationId xmlns:a16="http://schemas.microsoft.com/office/drawing/2014/main" id="{A93DAA4F-272F-774E-BCA8-D29CC6F4098B}"/>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395D3C3F-256E-5F4D-809A-E0344307DC1B}" type="slidenum">
              <a:rPr lang="en-US" altLang="en-US">
                <a:solidFill>
                  <a:srgbClr val="C1FFA6"/>
                </a:solidFill>
              </a:rPr>
              <a:pPr eaLnBrk="1" hangingPunct="1"/>
              <a:t>7</a:t>
            </a:fld>
            <a:endParaRPr lang="en-US" altLang="en-US">
              <a:solidFill>
                <a:srgbClr val="C1FFA6"/>
              </a:solidFill>
            </a:endParaRPr>
          </a:p>
        </p:txBody>
      </p:sp>
      <p:pic>
        <p:nvPicPr>
          <p:cNvPr id="16390" name="Picture 4">
            <a:extLst>
              <a:ext uri="{FF2B5EF4-FFF2-40B4-BE49-F238E27FC236}">
                <a16:creationId xmlns:a16="http://schemas.microsoft.com/office/drawing/2014/main" id="{AC1B8956-2057-2E44-86EC-DDC6E653BB5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81475" y="3421063"/>
            <a:ext cx="3870325"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2D811F38-6DF8-914D-9354-B436BE152409}"/>
              </a:ext>
            </a:extLst>
          </p:cNvPr>
          <p:cNvSpPr>
            <a:spLocks noGrp="1"/>
          </p:cNvSpPr>
          <p:nvPr>
            <p:ph type="title"/>
          </p:nvPr>
        </p:nvSpPr>
        <p:spPr/>
        <p:txBody>
          <a:bodyPr/>
          <a:lstStyle/>
          <a:p>
            <a:r>
              <a:rPr lang="en-CA" altLang="en-US"/>
              <a:t>Background papers</a:t>
            </a:r>
          </a:p>
        </p:txBody>
      </p:sp>
      <p:sp>
        <p:nvSpPr>
          <p:cNvPr id="4" name="Date Placeholder 3">
            <a:extLst>
              <a:ext uri="{FF2B5EF4-FFF2-40B4-BE49-F238E27FC236}">
                <a16:creationId xmlns:a16="http://schemas.microsoft.com/office/drawing/2014/main" id="{728DE6E6-3D3B-9E49-A325-7F01264DCCA8}"/>
              </a:ext>
            </a:extLst>
          </p:cNvPr>
          <p:cNvSpPr>
            <a:spLocks noGrp="1"/>
          </p:cNvSpPr>
          <p:nvPr>
            <p:ph type="dt" sz="quarter" idx="10"/>
          </p:nvPr>
        </p:nvSpPr>
        <p:spPr/>
        <p:txBody>
          <a:bodyPr/>
          <a:lstStyle/>
          <a:p>
            <a:pPr>
              <a:defRPr/>
            </a:pPr>
            <a:fld id="{107EC5FB-50D0-4E64-AFB9-0C241768C161}" type="datetime1">
              <a:rPr lang="en-US" smtClean="0"/>
              <a:pPr>
                <a:defRPr/>
              </a:pPr>
              <a:t>9/3/2020</a:t>
            </a:fld>
            <a:endParaRPr lang="en-US" dirty="0"/>
          </a:p>
        </p:txBody>
      </p:sp>
      <p:sp>
        <p:nvSpPr>
          <p:cNvPr id="5" name="Slide Number Placeholder 4">
            <a:extLst>
              <a:ext uri="{FF2B5EF4-FFF2-40B4-BE49-F238E27FC236}">
                <a16:creationId xmlns:a16="http://schemas.microsoft.com/office/drawing/2014/main" id="{F401F573-A10C-9546-B33F-0E7B286572B2}"/>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136256C-56B9-5848-B072-025409978109}" type="slidenum">
              <a:rPr lang="en-US" altLang="en-US">
                <a:solidFill>
                  <a:srgbClr val="C1FFA6"/>
                </a:solidFill>
              </a:rPr>
              <a:pPr eaLnBrk="1" hangingPunct="1"/>
              <a:t>8</a:t>
            </a:fld>
            <a:endParaRPr lang="en-US" altLang="en-US">
              <a:solidFill>
                <a:srgbClr val="C1FFA6"/>
              </a:solidFill>
            </a:endParaRPr>
          </a:p>
        </p:txBody>
      </p:sp>
      <p:pic>
        <p:nvPicPr>
          <p:cNvPr id="20485" name="Picture 3">
            <a:extLst>
              <a:ext uri="{FF2B5EF4-FFF2-40B4-BE49-F238E27FC236}">
                <a16:creationId xmlns:a16="http://schemas.microsoft.com/office/drawing/2014/main" id="{78E77D6F-B026-F44E-8D46-0D22AC8B317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2014" y="1357313"/>
            <a:ext cx="8684758" cy="463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Box 4">
            <a:extLst>
              <a:ext uri="{FF2B5EF4-FFF2-40B4-BE49-F238E27FC236}">
                <a16:creationId xmlns:a16="http://schemas.microsoft.com/office/drawing/2014/main" id="{38FBD967-9A62-1847-9F45-8F7DB19ED151}"/>
              </a:ext>
            </a:extLst>
          </p:cNvPr>
          <p:cNvSpPr txBox="1">
            <a:spLocks noChangeArrowheads="1"/>
          </p:cNvSpPr>
          <p:nvPr/>
        </p:nvSpPr>
        <p:spPr bwMode="auto">
          <a:xfrm>
            <a:off x="2905125" y="6175375"/>
            <a:ext cx="6324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chemeClr val="bg1"/>
                </a:solidFill>
                <a:latin typeface="Arial" panose="020B0604020202020204" pitchFamily="34" charset="0"/>
              </a:rPr>
              <a:t>www.mdpi.com/journal/ijerph</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04C6B26F-946E-CD48-9614-894091F6ED38}"/>
              </a:ext>
            </a:extLst>
          </p:cNvPr>
          <p:cNvSpPr>
            <a:spLocks noGrp="1"/>
          </p:cNvSpPr>
          <p:nvPr>
            <p:ph type="title"/>
          </p:nvPr>
        </p:nvSpPr>
        <p:spPr/>
        <p:txBody>
          <a:bodyPr/>
          <a:lstStyle/>
          <a:p>
            <a:r>
              <a:rPr lang="en-CA" altLang="en-US" dirty="0"/>
              <a:t>Systematic review (1)</a:t>
            </a:r>
          </a:p>
        </p:txBody>
      </p:sp>
      <p:sp>
        <p:nvSpPr>
          <p:cNvPr id="4" name="Date Placeholder 3">
            <a:extLst>
              <a:ext uri="{FF2B5EF4-FFF2-40B4-BE49-F238E27FC236}">
                <a16:creationId xmlns:a16="http://schemas.microsoft.com/office/drawing/2014/main" id="{4B9B066F-8771-A54D-A867-1857FE5A0529}"/>
              </a:ext>
            </a:extLst>
          </p:cNvPr>
          <p:cNvSpPr>
            <a:spLocks noGrp="1"/>
          </p:cNvSpPr>
          <p:nvPr>
            <p:ph type="dt" sz="quarter" idx="10"/>
          </p:nvPr>
        </p:nvSpPr>
        <p:spPr/>
        <p:txBody>
          <a:bodyPr/>
          <a:lstStyle/>
          <a:p>
            <a:pPr>
              <a:defRPr/>
            </a:pPr>
            <a:fld id="{107EC5FB-50D0-4E64-AFB9-0C241768C161}" type="datetime1">
              <a:rPr lang="en-US" smtClean="0"/>
              <a:pPr>
                <a:defRPr/>
              </a:pPr>
              <a:t>9/3/2020</a:t>
            </a:fld>
            <a:endParaRPr lang="en-US" dirty="0"/>
          </a:p>
        </p:txBody>
      </p:sp>
      <p:sp>
        <p:nvSpPr>
          <p:cNvPr id="5" name="Slide Number Placeholder 4">
            <a:extLst>
              <a:ext uri="{FF2B5EF4-FFF2-40B4-BE49-F238E27FC236}">
                <a16:creationId xmlns:a16="http://schemas.microsoft.com/office/drawing/2014/main" id="{8C003417-D693-474D-B09B-9E23504F7448}"/>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A2975F92-5953-B54C-9088-3D2C52D444A0}" type="slidenum">
              <a:rPr lang="en-US" altLang="en-US">
                <a:solidFill>
                  <a:srgbClr val="C1FFA6"/>
                </a:solidFill>
              </a:rPr>
              <a:pPr eaLnBrk="1" hangingPunct="1"/>
              <a:t>9</a:t>
            </a:fld>
            <a:endParaRPr lang="en-US" altLang="en-US">
              <a:solidFill>
                <a:srgbClr val="C1FFA6"/>
              </a:solidFill>
            </a:endParaRPr>
          </a:p>
        </p:txBody>
      </p:sp>
      <p:pic>
        <p:nvPicPr>
          <p:cNvPr id="8197" name="Picture 2">
            <a:extLst>
              <a:ext uri="{FF2B5EF4-FFF2-40B4-BE49-F238E27FC236}">
                <a16:creationId xmlns:a16="http://schemas.microsoft.com/office/drawing/2014/main" id="{A9AB9937-77D3-5A44-B48A-C2B4C4B75769}"/>
              </a:ext>
            </a:extLst>
          </p:cNvPr>
          <p:cNvPicPr>
            <a:picLocks noChangeAspect="1"/>
          </p:cNvPicPr>
          <p:nvPr/>
        </p:nvPicPr>
        <p:blipFill>
          <a:blip r:embed="rId2">
            <a:extLst>
              <a:ext uri="{28A0092B-C50C-407E-A947-70E740481C1C}">
                <a14:useLocalDpi xmlns:a14="http://schemas.microsoft.com/office/drawing/2010/main" val="0"/>
              </a:ext>
            </a:extLst>
          </a:blip>
          <a:srcRect t="9839" b="15742"/>
          <a:stretch>
            <a:fillRect/>
          </a:stretch>
        </p:blipFill>
        <p:spPr bwMode="auto">
          <a:xfrm>
            <a:off x="1781175" y="1457325"/>
            <a:ext cx="8347075" cy="418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extBox 4">
            <a:extLst>
              <a:ext uri="{FF2B5EF4-FFF2-40B4-BE49-F238E27FC236}">
                <a16:creationId xmlns:a16="http://schemas.microsoft.com/office/drawing/2014/main" id="{2E970E2B-A030-0B41-A545-765C325317C8}"/>
              </a:ext>
            </a:extLst>
          </p:cNvPr>
          <p:cNvSpPr txBox="1">
            <a:spLocks noChangeArrowheads="1"/>
          </p:cNvSpPr>
          <p:nvPr/>
        </p:nvSpPr>
        <p:spPr bwMode="auto">
          <a:xfrm>
            <a:off x="2792413" y="6175375"/>
            <a:ext cx="6324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dirty="0">
                <a:solidFill>
                  <a:schemeClr val="bg1"/>
                </a:solidFill>
                <a:latin typeface="Arial" panose="020B0604020202020204" pitchFamily="34" charset="0"/>
              </a:rPr>
              <a:t>www.mdpi.com/1660-4601/12/6/6455</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595</TotalTime>
  <Words>2357</Words>
  <Application>Microsoft Office PowerPoint</Application>
  <PresentationFormat>Widescreen</PresentationFormat>
  <Paragraphs>232</Paragraphs>
  <Slides>39</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5" baseType="lpstr">
      <vt:lpstr>Archer Light</vt:lpstr>
      <vt:lpstr>Arial</vt:lpstr>
      <vt:lpstr>Calibri</vt:lpstr>
      <vt:lpstr>Calibri Light</vt:lpstr>
      <vt:lpstr>Office Theme</vt:lpstr>
      <vt:lpstr>Chart</vt:lpstr>
      <vt:lpstr>  The Position Statement on Active Outdoor Play</vt:lpstr>
      <vt:lpstr>Dear Outdoor Play Canada Member,  We invite you to use these slides as a knowledge sharing, advocacy tool to support outdoor play in your network. You are welcome to use this OPC template, however, if you choose not to do so kindly reference OPC for the slides you use.  Sincerely,  The Outdoor Play Canada Leadership Group</vt:lpstr>
      <vt:lpstr>PowerPoint Presentation</vt:lpstr>
      <vt:lpstr>Position Statement</vt:lpstr>
      <vt:lpstr>Context </vt:lpstr>
      <vt:lpstr>Context</vt:lpstr>
      <vt:lpstr>Context</vt:lpstr>
      <vt:lpstr>Background papers</vt:lpstr>
      <vt:lpstr>Systematic review (1)</vt:lpstr>
      <vt:lpstr>PowerPoint Presentation</vt:lpstr>
      <vt:lpstr>PowerPoint Presentation</vt:lpstr>
      <vt:lpstr>Systematic review (2)</vt:lpstr>
      <vt:lpstr>PowerPoint Presentation</vt:lpstr>
      <vt:lpstr>PowerPoint Presentation</vt:lpstr>
      <vt:lpstr>Process paper</vt:lpstr>
      <vt:lpstr>Process paper</vt:lpstr>
      <vt:lpstr>Process paper</vt:lpstr>
      <vt:lpstr>What risk means</vt:lpstr>
      <vt:lpstr>Evidence</vt:lpstr>
      <vt:lpstr>Outdoor Play is Safer than You Think!</vt:lpstr>
      <vt:lpstr>Stranger Danger</vt:lpstr>
      <vt:lpstr>Is the Indoors Really Safer?</vt:lpstr>
      <vt:lpstr>Evidence</vt:lpstr>
      <vt:lpstr>Recommendations</vt:lpstr>
      <vt:lpstr>Recommendations</vt:lpstr>
      <vt:lpstr>Recommendations</vt:lpstr>
      <vt:lpstr>Recommendations</vt:lpstr>
      <vt:lpstr>Impact of the Position Statement on Active Outdoor Play</vt:lpstr>
      <vt:lpstr>Impact of the Position Statement on Active Outdoor Play</vt:lpstr>
      <vt:lpstr>Impact of the Position Statement on Active Outdoor Play</vt:lpstr>
      <vt:lpstr>Impact of the Position Statement on Active Outdoor Play</vt:lpstr>
      <vt:lpstr>Report Card Evaluation Survey</vt:lpstr>
      <vt:lpstr>Report Card Evaluation Survey</vt:lpstr>
      <vt:lpstr>Report Card Evaluation Survey</vt:lpstr>
      <vt:lpstr>Report Card Evaluation Survey</vt:lpstr>
      <vt:lpstr>Report Card Evaluation Survey</vt:lpstr>
      <vt:lpstr>Report Card Evaluation Survey</vt:lpstr>
      <vt:lpstr>Acknowledgements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Joel Barnes</dc:creator>
  <cp:lastModifiedBy>Louise de Lannoy</cp:lastModifiedBy>
  <cp:revision>54</cp:revision>
  <dcterms:created xsi:type="dcterms:W3CDTF">2019-09-24T16:44:50Z</dcterms:created>
  <dcterms:modified xsi:type="dcterms:W3CDTF">2020-09-03T13:11:10Z</dcterms:modified>
</cp:coreProperties>
</file>